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presProps" Target="presProps.xml"  /><Relationship Id="rId54" Type="http://schemas.openxmlformats.org/officeDocument/2006/relationships/viewProps" Target="viewProps.xml"  /><Relationship Id="rId55" Type="http://schemas.openxmlformats.org/officeDocument/2006/relationships/theme" Target="theme/theme1.xml"  /><Relationship Id="rId56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B7268E1E-0E44-426D-905E-8AD9B19D2182}" type="datetime1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다음으로는 웹 서비스 적용 기술을 설명하겠습니다.</a:t>
            </a:r>
          </a:p>
          <a:p>
            <a:r>
              <a:rPr lang="en-US"/>
              <a:t/>
            </a:r>
          </a:p>
          <a:p>
            <a:r>
              <a:rPr lang="en-US"/>
              <a:t>첫 번째로는 주요 기능 및 기술과 두 번째로는 개인정보 보호를 설명하겠습니다.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우선 메인 페이지에서 로그인과 회원 가입을 설명하겠습니다.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로그인 기능에서 추가로 </a:t>
            </a:r>
          </a:p>
          <a:p>
            <a:r>
              <a:rPr lang="en-US"/>
              <a:t>소셜 로그인이 가능합니다.</a:t>
            </a:r>
          </a:p>
          <a:p>
            <a:r>
              <a:rPr lang="en-US"/>
              <a:t>추가적인 기능으로는 존재하지 않는 계정 확인과, 패스워드 불일치, 반복 인증 시도 제한 기능이 있습니다.</a:t>
            </a:r>
          </a:p>
          <a:p>
            <a:r>
              <a:rPr lang="en-US"/>
              <a:t/>
            </a:r>
          </a:p>
          <a:p>
            <a:r>
              <a:rPr lang="en-US"/>
              <a:t>회원가입 기능에서는 소셜 로그인이 가능합니다. </a:t>
            </a:r>
          </a:p>
          <a:p>
            <a:r>
              <a:rPr lang="en-US"/>
              <a:t>만약 회원가입 또는 로그인시 사용자가 잘못 입력한 부분을 쉽게 알 수 있도록 실시간으로 안내합니다.</a:t>
            </a:r>
          </a:p>
          <a:p>
            <a:r>
              <a:rPr lang="en-US"/>
              <a:t/>
            </a:r>
          </a:p>
          <a:p>
            <a:r>
              <a:rPr lang="en-US"/>
              <a:t>시큐어 코딩으로 인증 실패 횟수 초과시 계정 잠김 기능 설정과 취약한 패스워드 비 허용 기능을 추가했습니다.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다음으로 프로필 관리 페이지에서 프로필 리스트를 확인할 수 있습니다. 그 다음 멀티 프로필 생성이 가능하고 후에 프로필을 선택할 수 있습니다.</a:t>
            </a:r>
          </a:p>
          <a:p>
            <a:r>
              <a:rPr lang="en-US"/>
              <a:t/>
            </a:r>
          </a:p>
          <a:p>
            <a:r>
              <a:rPr lang="en-US"/>
              <a:t>시큐어 코딩으로는 업로드 파일 형식과 용량을 제한하여 보안을 강화했습니다.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그렇게 프로필을 선택하고 나면 출석체크 기능을 자동으로 사용할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읽기 페이지에서는 아이가 선호하는 장르의 동화를 읽을 수 있고, 장르 선택 후 400여개의 동화를 별점과 동화 썸네일 이미지와 정렬순을 통해 선호하는 방식으로 동화를 선택할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다음 동화를 선택하고 나면 읽기 컨텐츠가 나오고 DALL-E 3 API 이용해 동화 내용 기반으로 실시간 생성되는 것을 볼 수 있습니다. TTS를 통해 원하는 목소리를 선택해서 동화를 들을 수 있습니다. 챗봇 버튼을 누르면 아이가 동화 속에서 궁금한 점을 챗봇에게 질문할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기대 효과로는 첫째로 상상력과 창의력을 향상 시켜주고, 둘째로 대화형 학습을 통해 언어 능력 향상과 셋째로 편리한 사용성과 접근성을 가지고 이용이 가능할 것으로 보입니다.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svg"  /><Relationship Id="rId5" Type="http://schemas.openxmlformats.org/officeDocument/2006/relationships/image" Target="../media/image4.png"  /><Relationship Id="rId6" Type="http://schemas.openxmlformats.org/officeDocument/2006/relationships/image" Target="../media/image5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Relationship Id="rId5" Type="http://schemas.openxmlformats.org/officeDocument/2006/relationships/image" Target="../media/image6.png"  /><Relationship Id="rId6" Type="http://schemas.openxmlformats.org/officeDocument/2006/relationships/image" Target="../media/image7.sv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6.png"  /><Relationship Id="rId4" Type="http://schemas.openxmlformats.org/officeDocument/2006/relationships/image" Target="../media/image43.png"  /><Relationship Id="rId5" Type="http://schemas.openxmlformats.org/officeDocument/2006/relationships/image" Target="../media/image44.sv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43.png"  /><Relationship Id="rId4" Type="http://schemas.openxmlformats.org/officeDocument/2006/relationships/image" Target="../media/image44.sv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0.png"  /><Relationship Id="rId4" Type="http://schemas.openxmlformats.org/officeDocument/2006/relationships/image" Target="../media/image43.png"  /><Relationship Id="rId5" Type="http://schemas.openxmlformats.org/officeDocument/2006/relationships/image" Target="../media/image44.sv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3.png"  /><Relationship Id="rId4" Type="http://schemas.openxmlformats.org/officeDocument/2006/relationships/image" Target="../media/image44.svg"  /><Relationship Id="rId5" Type="http://schemas.openxmlformats.org/officeDocument/2006/relationships/image" Target="../media/image5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5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Relationship Id="rId3" Type="http://schemas.openxmlformats.org/officeDocument/2006/relationships/image" Target="../media/image43.png"  /><Relationship Id="rId4" Type="http://schemas.openxmlformats.org/officeDocument/2006/relationships/image" Target="../media/image44.svg"  /><Relationship Id="rId5" Type="http://schemas.openxmlformats.org/officeDocument/2006/relationships/image" Target="../media/image5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svg"  /><Relationship Id="rId4" Type="http://schemas.openxmlformats.org/officeDocument/2006/relationships/image" Target="../media/image6.png"  /><Relationship Id="rId5" Type="http://schemas.openxmlformats.org/officeDocument/2006/relationships/image" Target="../media/image7.sv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sv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svg"  /><Relationship Id="rId4" Type="http://schemas.openxmlformats.org/officeDocument/2006/relationships/image" Target="../media/image6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3.png"  /><Relationship Id="rId3" Type="http://schemas.openxmlformats.org/officeDocument/2006/relationships/image" Target="../media/image43.png"  /><Relationship Id="rId4" Type="http://schemas.openxmlformats.org/officeDocument/2006/relationships/image" Target="../media/image44.sv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4.png"  /><Relationship Id="rId3" Type="http://schemas.openxmlformats.org/officeDocument/2006/relationships/image" Target="../media/image43.png"  /><Relationship Id="rId4" Type="http://schemas.openxmlformats.org/officeDocument/2006/relationships/image" Target="../media/image44.sv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5.png"  /><Relationship Id="rId3" Type="http://schemas.openxmlformats.org/officeDocument/2006/relationships/image" Target="../media/image43.png"  /><Relationship Id="rId4" Type="http://schemas.openxmlformats.org/officeDocument/2006/relationships/image" Target="../media/image44.sv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6.png"  /><Relationship Id="rId3" Type="http://schemas.openxmlformats.org/officeDocument/2006/relationships/image" Target="../media/image43.png"  /><Relationship Id="rId4" Type="http://schemas.openxmlformats.org/officeDocument/2006/relationships/image" Target="../media/image44.sv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7.png"  /><Relationship Id="rId3" Type="http://schemas.openxmlformats.org/officeDocument/2006/relationships/image" Target="../media/image43.png"  /><Relationship Id="rId4" Type="http://schemas.openxmlformats.org/officeDocument/2006/relationships/image" Target="../media/image44.sv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8.png"  /><Relationship Id="rId3" Type="http://schemas.openxmlformats.org/officeDocument/2006/relationships/image" Target="../media/image43.png"  /><Relationship Id="rId4" Type="http://schemas.openxmlformats.org/officeDocument/2006/relationships/image" Target="../media/image44.svg"  /><Relationship Id="rId5" Type="http://schemas.openxmlformats.org/officeDocument/2006/relationships/image" Target="../media/image6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sv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svg"  /><Relationship Id="rId4" Type="http://schemas.openxmlformats.org/officeDocument/2006/relationships/image" Target="../media/image6.png"  /><Relationship Id="rId5" Type="http://schemas.openxmlformats.org/officeDocument/2006/relationships/image" Target="../media/image7.sv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.png"  /><Relationship Id="rId11" Type="http://schemas.openxmlformats.org/officeDocument/2006/relationships/image" Target="../media/image7.sv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jpe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76.png"  /><Relationship Id="rId7" Type="http://schemas.openxmlformats.org/officeDocument/2006/relationships/image" Target="../media/image7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Relationship Id="rId4" Type="http://schemas.openxmlformats.org/officeDocument/2006/relationships/image" Target="../media/image84.svg"  /><Relationship Id="rId5" Type="http://schemas.openxmlformats.org/officeDocument/2006/relationships/image" Target="../media/image85.png"  /><Relationship Id="rId6" Type="http://schemas.openxmlformats.org/officeDocument/2006/relationships/image" Target="../media/image8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0.png"  /><Relationship Id="rId3" Type="http://schemas.openxmlformats.org/officeDocument/2006/relationships/image" Target="../media/image91.svg"  /><Relationship Id="rId4" Type="http://schemas.openxmlformats.org/officeDocument/2006/relationships/image" Target="../media/image92.png"  /><Relationship Id="rId5" Type="http://schemas.openxmlformats.org/officeDocument/2006/relationships/image" Target="../media/image82.png"  /><Relationship Id="rId6" Type="http://schemas.openxmlformats.org/officeDocument/2006/relationships/image" Target="../media/image9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svg"  /><Relationship Id="rId4" Type="http://schemas.openxmlformats.org/officeDocument/2006/relationships/image" Target="../media/image6.png"  /><Relationship Id="rId5" Type="http://schemas.openxmlformats.org/officeDocument/2006/relationships/image" Target="../media/image7.sv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Relationship Id="rId4" Type="http://schemas.openxmlformats.org/officeDocument/2006/relationships/image" Target="../media/image96.svg"  /><Relationship Id="rId5" Type="http://schemas.openxmlformats.org/officeDocument/2006/relationships/image" Target="../media/image82.png"  /><Relationship Id="rId6" Type="http://schemas.openxmlformats.org/officeDocument/2006/relationships/image" Target="../media/image97.png"  /><Relationship Id="rId7" Type="http://schemas.openxmlformats.org/officeDocument/2006/relationships/image" Target="../media/image9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4.png"  /><Relationship Id="rId3" Type="http://schemas.openxmlformats.org/officeDocument/2006/relationships/image" Target="../media/image98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sv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jpeg"  /><Relationship Id="rId7" Type="http://schemas.openxmlformats.org/officeDocument/2006/relationships/image" Target="../media/image108.png"  /><Relationship Id="rId8" Type="http://schemas.openxmlformats.org/officeDocument/2006/relationships/image" Target="../media/image109.sv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svg"  /><Relationship Id="rId4" Type="http://schemas.openxmlformats.org/officeDocument/2006/relationships/image" Target="../media/image110.png"  /><Relationship Id="rId5" Type="http://schemas.openxmlformats.org/officeDocument/2006/relationships/image" Target="../media/image111.jpeg"  /><Relationship Id="rId6" Type="http://schemas.openxmlformats.org/officeDocument/2006/relationships/image" Target="../media/image112.png"  /><Relationship Id="rId7" Type="http://schemas.openxmlformats.org/officeDocument/2006/relationships/image" Target="../media/image5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3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4.png"  /><Relationship Id="rId4" Type="http://schemas.openxmlformats.org/officeDocument/2006/relationships/image" Target="../media/image115.svg"  /><Relationship Id="rId5" Type="http://schemas.openxmlformats.org/officeDocument/2006/relationships/image" Target="../media/image114.png"  /><Relationship Id="rId6" Type="http://schemas.openxmlformats.org/officeDocument/2006/relationships/image" Target="../media/image115.svg"  /><Relationship Id="rId7" Type="http://schemas.openxmlformats.org/officeDocument/2006/relationships/image" Target="../media/image114.png"  /><Relationship Id="rId8" Type="http://schemas.openxmlformats.org/officeDocument/2006/relationships/image" Target="../media/image115.sv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6.png"  /><Relationship Id="rId3" Type="http://schemas.openxmlformats.org/officeDocument/2006/relationships/image" Target="../media/image117.sv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svg"  /><Relationship Id="rId5" Type="http://schemas.openxmlformats.org/officeDocument/2006/relationships/image" Target="../media/image4.png"  /><Relationship Id="rId6" Type="http://schemas.openxmlformats.org/officeDocument/2006/relationships/image" Target="../media/image5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4.png"  /><Relationship Id="rId11" Type="http://schemas.openxmlformats.org/officeDocument/2006/relationships/image" Target="../media/image25.svg"  /><Relationship Id="rId2" Type="http://schemas.openxmlformats.org/officeDocument/2006/relationships/image" Target="../media/image16.png"  /><Relationship Id="rId3" Type="http://schemas.openxmlformats.org/officeDocument/2006/relationships/image" Target="../media/image17.svg"  /><Relationship Id="rId4" Type="http://schemas.openxmlformats.org/officeDocument/2006/relationships/image" Target="../media/image18.png"  /><Relationship Id="rId5" Type="http://schemas.openxmlformats.org/officeDocument/2006/relationships/image" Target="../media/image19.svg"  /><Relationship Id="rId6" Type="http://schemas.openxmlformats.org/officeDocument/2006/relationships/image" Target="../media/image20.png"  /><Relationship Id="rId7" Type="http://schemas.openxmlformats.org/officeDocument/2006/relationships/image" Target="../media/image21.svg"  /><Relationship Id="rId8" Type="http://schemas.openxmlformats.org/officeDocument/2006/relationships/image" Target="../media/image22.png"  /><Relationship Id="rId9" Type="http://schemas.openxmlformats.org/officeDocument/2006/relationships/image" Target="../media/image23.sv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6.png"  /><Relationship Id="rId4" Type="http://schemas.openxmlformats.org/officeDocument/2006/relationships/image" Target="../media/image7.sv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sv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641856"/>
            <a:ext cx="16675166" cy="9003288"/>
            <a:chOff x="0" y="0"/>
            <a:chExt cx="4391813" cy="23712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2371236"/>
            </a:xfrm>
            <a:custGeom>
              <a:avLst/>
              <a:gdLst/>
              <a:ahLst/>
              <a:cxnLst/>
              <a:rect r="r" b="b" t="t" l="l"/>
              <a:pathLst>
                <a:path h="2371236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2347732"/>
                  </a:lnTo>
                  <a:cubicBezTo>
                    <a:pt x="4391813" y="2360713"/>
                    <a:pt x="4381290" y="2371236"/>
                    <a:pt x="4368309" y="2371236"/>
                  </a:cubicBezTo>
                  <a:lnTo>
                    <a:pt x="23504" y="2371236"/>
                  </a:lnTo>
                  <a:cubicBezTo>
                    <a:pt x="10523" y="2371236"/>
                    <a:pt x="0" y="2360713"/>
                    <a:pt x="0" y="2347732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1813" cy="241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29805" y="1274474"/>
            <a:ext cx="11628391" cy="6540970"/>
          </a:xfrm>
          <a:custGeom>
            <a:avLst/>
            <a:gdLst/>
            <a:ahLst/>
            <a:cxnLst/>
            <a:rect r="r" b="b" t="t" l="l"/>
            <a:pathLst>
              <a:path h="6540970" w="11628391">
                <a:moveTo>
                  <a:pt x="0" y="0"/>
                </a:moveTo>
                <a:lnTo>
                  <a:pt x="11628390" y="0"/>
                </a:lnTo>
                <a:lnTo>
                  <a:pt x="11628390" y="6540969"/>
                </a:lnTo>
                <a:lnTo>
                  <a:pt x="0" y="654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13" t="0" r="-2601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9985">
            <a:off x="6192139" y="7766867"/>
            <a:ext cx="59037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40606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아이의 상상력을 키워주는 AI 동화책 서비스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92819" y="8347575"/>
            <a:ext cx="4902361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2600" spc="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By AIVLESCHOOL AI 7반 22조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10644" y="147201"/>
            <a:ext cx="1423568" cy="1528651"/>
          </a:xfrm>
          <a:custGeom>
            <a:avLst/>
            <a:gdLst/>
            <a:ahLst/>
            <a:cxnLst/>
            <a:rect r="r" b="b" t="t" l="l"/>
            <a:pathLst>
              <a:path h="1528651" w="1423568">
                <a:moveTo>
                  <a:pt x="0" y="0"/>
                </a:moveTo>
                <a:lnTo>
                  <a:pt x="1423568" y="0"/>
                </a:lnTo>
                <a:lnTo>
                  <a:pt x="1423568" y="1528651"/>
                </a:lnTo>
                <a:lnTo>
                  <a:pt x="0" y="152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6415" t="-129667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5050997" y="817805"/>
            <a:ext cx="1095319" cy="1176171"/>
          </a:xfrm>
          <a:custGeom>
            <a:avLst/>
            <a:gdLst/>
            <a:ahLst/>
            <a:cxnLst/>
            <a:rect r="r" b="b" t="t" l="l"/>
            <a:pathLst>
              <a:path h="1176171" w="1095319">
                <a:moveTo>
                  <a:pt x="0" y="0"/>
                </a:moveTo>
                <a:lnTo>
                  <a:pt x="1095319" y="0"/>
                </a:lnTo>
                <a:lnTo>
                  <a:pt x="1095319" y="1176172"/>
                </a:lnTo>
                <a:lnTo>
                  <a:pt x="0" y="1176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6415" t="-12966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26169">
            <a:off x="10255114" y="470850"/>
            <a:ext cx="1442327" cy="2019257"/>
          </a:xfrm>
          <a:custGeom>
            <a:avLst/>
            <a:gdLst/>
            <a:ahLst/>
            <a:cxnLst/>
            <a:rect r="r" b="b" t="t" l="l"/>
            <a:pathLst>
              <a:path h="2019257" w="1442327">
                <a:moveTo>
                  <a:pt x="0" y="0"/>
                </a:moveTo>
                <a:lnTo>
                  <a:pt x="1442327" y="0"/>
                </a:lnTo>
                <a:lnTo>
                  <a:pt x="1442327" y="2019258"/>
                </a:lnTo>
                <a:lnTo>
                  <a:pt x="0" y="20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355099">
            <a:off x="11935653" y="998183"/>
            <a:ext cx="883387" cy="1236742"/>
          </a:xfrm>
          <a:custGeom>
            <a:avLst/>
            <a:gdLst/>
            <a:ahLst/>
            <a:cxnLst/>
            <a:rect r="r" b="b" t="t" l="l"/>
            <a:pathLst>
              <a:path h="1236742" w="883387">
                <a:moveTo>
                  <a:pt x="0" y="0"/>
                </a:moveTo>
                <a:lnTo>
                  <a:pt x="883388" y="0"/>
                </a:lnTo>
                <a:lnTo>
                  <a:pt x="883388" y="1236742"/>
                </a:lnTo>
                <a:lnTo>
                  <a:pt x="0" y="1236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638616">
            <a:off x="12751413" y="2044187"/>
            <a:ext cx="718461" cy="1005846"/>
          </a:xfrm>
          <a:custGeom>
            <a:avLst/>
            <a:gdLst/>
            <a:ahLst/>
            <a:cxnLst/>
            <a:rect r="r" b="b" t="t" l="l"/>
            <a:pathLst>
              <a:path h="1005846" w="718461">
                <a:moveTo>
                  <a:pt x="0" y="0"/>
                </a:moveTo>
                <a:lnTo>
                  <a:pt x="718461" y="0"/>
                </a:lnTo>
                <a:lnTo>
                  <a:pt x="718461" y="1005846"/>
                </a:lnTo>
                <a:lnTo>
                  <a:pt x="0" y="1005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6833" t="-37953" r="-344151" b="-234981"/>
            </a:stretch>
          </a:blipFill>
        </p:spPr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481918"/>
            <a:chOff x="0" y="0"/>
            <a:chExt cx="4391813" cy="1970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70546"/>
            </a:xfrm>
            <a:custGeom>
              <a:avLst/>
              <a:gdLst/>
              <a:rect l="l" t="t" r="r" b="b"/>
              <a:pathLst>
                <a:path w="4391813" h="1970546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47042"/>
                  </a:lnTo>
                  <a:cubicBezTo>
                    <a:pt x="4391813" y="1960023"/>
                    <a:pt x="4381290" y="1970546"/>
                    <a:pt x="4368309" y="1970546"/>
                  </a:cubicBezTo>
                  <a:lnTo>
                    <a:pt x="23504" y="1970546"/>
                  </a:lnTo>
                  <a:cubicBezTo>
                    <a:pt x="10523" y="1970546"/>
                    <a:pt x="0" y="1960023"/>
                    <a:pt x="0" y="1947042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200864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411967" y="3218505"/>
            <a:ext cx="6783327" cy="3045359"/>
            <a:chOff x="0" y="0"/>
            <a:chExt cx="1786555" cy="802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6555" cy="802070"/>
            </a:xfrm>
            <a:custGeom>
              <a:avLst/>
              <a:gdLst/>
              <a:rect l="l" t="t" r="r" b="b"/>
              <a:pathLst>
                <a:path w="1786555" h="802070">
                  <a:moveTo>
                    <a:pt x="58207" y="0"/>
                  </a:moveTo>
                  <a:lnTo>
                    <a:pt x="1728348" y="0"/>
                  </a:lnTo>
                  <a:cubicBezTo>
                    <a:pt x="1743786" y="0"/>
                    <a:pt x="1758591" y="6133"/>
                    <a:pt x="1769507" y="17048"/>
                  </a:cubicBezTo>
                  <a:cubicBezTo>
                    <a:pt x="1780423" y="27964"/>
                    <a:pt x="1786555" y="42770"/>
                    <a:pt x="1786555" y="58207"/>
                  </a:cubicBezTo>
                  <a:lnTo>
                    <a:pt x="1786555" y="743863"/>
                  </a:lnTo>
                  <a:cubicBezTo>
                    <a:pt x="1786555" y="776010"/>
                    <a:pt x="1760495" y="802070"/>
                    <a:pt x="1728348" y="802070"/>
                  </a:cubicBezTo>
                  <a:lnTo>
                    <a:pt x="58207" y="802070"/>
                  </a:lnTo>
                  <a:cubicBezTo>
                    <a:pt x="26060" y="802070"/>
                    <a:pt x="0" y="776010"/>
                    <a:pt x="0" y="743863"/>
                  </a:cubicBezTo>
                  <a:lnTo>
                    <a:pt x="0" y="58207"/>
                  </a:lnTo>
                  <a:cubicBezTo>
                    <a:pt x="0" y="26060"/>
                    <a:pt x="26060" y="0"/>
                    <a:pt x="58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86555" cy="8401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269973" y="542266"/>
            <a:ext cx="7479850" cy="1430410"/>
            <a:chOff x="0" y="0"/>
            <a:chExt cx="1970002" cy="376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0002" cy="376733"/>
            </a:xfrm>
            <a:custGeom>
              <a:avLst/>
              <a:gdLst/>
              <a:rect l="l" t="t" r="r" b="b"/>
              <a:pathLst>
                <a:path w="1970002" h="376733">
                  <a:moveTo>
                    <a:pt x="52399" y="0"/>
                  </a:moveTo>
                  <a:lnTo>
                    <a:pt x="1917603" y="0"/>
                  </a:lnTo>
                  <a:cubicBezTo>
                    <a:pt x="1931500" y="0"/>
                    <a:pt x="1944828" y="5521"/>
                    <a:pt x="1954654" y="15347"/>
                  </a:cubicBezTo>
                  <a:cubicBezTo>
                    <a:pt x="1964481" y="25174"/>
                    <a:pt x="1970002" y="38502"/>
                    <a:pt x="1970002" y="52399"/>
                  </a:cubicBezTo>
                  <a:lnTo>
                    <a:pt x="1970002" y="324335"/>
                  </a:lnTo>
                  <a:cubicBezTo>
                    <a:pt x="1970002" y="353274"/>
                    <a:pt x="1946542" y="376733"/>
                    <a:pt x="1917603" y="376733"/>
                  </a:cubicBezTo>
                  <a:lnTo>
                    <a:pt x="52399" y="376733"/>
                  </a:lnTo>
                  <a:cubicBezTo>
                    <a:pt x="23460" y="376733"/>
                    <a:pt x="0" y="353274"/>
                    <a:pt x="0" y="324335"/>
                  </a:cubicBezTo>
                  <a:lnTo>
                    <a:pt x="0" y="52399"/>
                  </a:lnTo>
                  <a:cubicBezTo>
                    <a:pt x="0" y="23460"/>
                    <a:pt x="23460" y="0"/>
                    <a:pt x="523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7000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6018" y="3881708"/>
            <a:ext cx="848427" cy="848427"/>
          </a:xfrm>
          <a:custGeom>
            <a:avLst/>
            <a:gdLst/>
            <a:ahLst/>
            <a:cxnLst/>
            <a:rect r="r" b="b" t="t" l="l"/>
            <a:pathLst>
              <a:path h="848427" w="848427">
                <a:moveTo>
                  <a:pt x="0" y="0"/>
                </a:moveTo>
                <a:lnTo>
                  <a:pt x="848427" y="0"/>
                </a:lnTo>
                <a:lnTo>
                  <a:pt x="848427" y="848426"/>
                </a:lnTo>
                <a:lnTo>
                  <a:pt x="0" y="848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6018" y="4891295"/>
            <a:ext cx="848427" cy="848427"/>
          </a:xfrm>
          <a:custGeom>
            <a:avLst/>
            <a:gdLst/>
            <a:ahLst/>
            <a:cxnLst/>
            <a:rect r="r" b="b" t="t" l="l"/>
            <a:pathLst>
              <a:path h="848427" w="848427">
                <a:moveTo>
                  <a:pt x="0" y="0"/>
                </a:moveTo>
                <a:lnTo>
                  <a:pt x="848427" y="0"/>
                </a:lnTo>
                <a:lnTo>
                  <a:pt x="848427" y="848426"/>
                </a:lnTo>
                <a:lnTo>
                  <a:pt x="0" y="84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50379" y="2646554"/>
            <a:ext cx="1906504" cy="1143902"/>
          </a:xfrm>
          <a:custGeom>
            <a:avLst/>
            <a:gdLst/>
            <a:ahLst/>
            <a:cxnLst/>
            <a:rect r="r" b="b" t="t" l="l"/>
            <a:pathLst>
              <a:path h="1143902" w="1906504">
                <a:moveTo>
                  <a:pt x="0" y="0"/>
                </a:moveTo>
                <a:lnTo>
                  <a:pt x="1906503" y="0"/>
                </a:lnTo>
                <a:lnTo>
                  <a:pt x="1906503" y="1143902"/>
                </a:lnTo>
                <a:lnTo>
                  <a:pt x="0" y="1143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411967" y="6940139"/>
            <a:ext cx="6783327" cy="2098136"/>
            <a:chOff x="0" y="0"/>
            <a:chExt cx="1786555" cy="5525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86555" cy="552595"/>
            </a:xfrm>
            <a:custGeom>
              <a:avLst/>
              <a:gdLst/>
              <a:rect l="l" t="t" r="r" b="b"/>
              <a:pathLst>
                <a:path w="1786555" h="552595">
                  <a:moveTo>
                    <a:pt x="58207" y="0"/>
                  </a:moveTo>
                  <a:lnTo>
                    <a:pt x="1728348" y="0"/>
                  </a:lnTo>
                  <a:cubicBezTo>
                    <a:pt x="1743786" y="0"/>
                    <a:pt x="1758591" y="6133"/>
                    <a:pt x="1769507" y="17048"/>
                  </a:cubicBezTo>
                  <a:cubicBezTo>
                    <a:pt x="1780423" y="27964"/>
                    <a:pt x="1786555" y="42770"/>
                    <a:pt x="1786555" y="58207"/>
                  </a:cubicBezTo>
                  <a:lnTo>
                    <a:pt x="1786555" y="494388"/>
                  </a:lnTo>
                  <a:cubicBezTo>
                    <a:pt x="1786555" y="526535"/>
                    <a:pt x="1760495" y="552595"/>
                    <a:pt x="1728348" y="552595"/>
                  </a:cubicBezTo>
                  <a:lnTo>
                    <a:pt x="58207" y="552595"/>
                  </a:lnTo>
                  <a:cubicBezTo>
                    <a:pt x="42770" y="552595"/>
                    <a:pt x="27964" y="546463"/>
                    <a:pt x="17048" y="535547"/>
                  </a:cubicBezTo>
                  <a:cubicBezTo>
                    <a:pt x="6133" y="524631"/>
                    <a:pt x="0" y="509826"/>
                    <a:pt x="0" y="494388"/>
                  </a:cubicBezTo>
                  <a:lnTo>
                    <a:pt x="0" y="58207"/>
                  </a:lnTo>
                  <a:cubicBezTo>
                    <a:pt x="0" y="26060"/>
                    <a:pt x="26060" y="0"/>
                    <a:pt x="58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86555" cy="59069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082167" y="6419653"/>
            <a:ext cx="1442927" cy="1000211"/>
          </a:xfrm>
          <a:custGeom>
            <a:avLst/>
            <a:gdLst/>
            <a:ahLst/>
            <a:cxnLst/>
            <a:rect r="r" b="b" t="t" l="l"/>
            <a:pathLst>
              <a:path h="1000211" w="1442927">
                <a:moveTo>
                  <a:pt x="0" y="0"/>
                </a:moveTo>
                <a:lnTo>
                  <a:pt x="1442927" y="0"/>
                </a:lnTo>
                <a:lnTo>
                  <a:pt x="1442927" y="1000211"/>
                </a:lnTo>
                <a:lnTo>
                  <a:pt x="0" y="1000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30052" y="4277149"/>
            <a:ext cx="7162078" cy="110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가장 범용적으로 사용하는 가상 서버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유연하고 강력한 네트워킹 및 보안 기능을 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갖춘 서버를 구축하기 위해 사용</a:t>
            </a:r>
          </a:p>
        </p:txBody>
      </p:sp>
      <p:grpSp>
        <p:nvGrpSpPr>
          <p:cNvPr id="19" name="Group 19"/>
          <p:cNvGrpSpPr/>
          <p:nvPr/>
        </p:nvGrpSpPr>
        <p:grpSpPr>
          <a:xfrm rot="0">
            <a:off x="9707628" y="3128818"/>
            <a:ext cx="6783327" cy="3045359"/>
            <a:chOff x="0" y="0"/>
            <a:chExt cx="1786555" cy="8020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6555" cy="802070"/>
            </a:xfrm>
            <a:custGeom>
              <a:avLst/>
              <a:gdLst/>
              <a:rect l="l" t="t" r="r" b="b"/>
              <a:pathLst>
                <a:path w="1786555" h="802070">
                  <a:moveTo>
                    <a:pt x="58207" y="0"/>
                  </a:moveTo>
                  <a:lnTo>
                    <a:pt x="1728348" y="0"/>
                  </a:lnTo>
                  <a:cubicBezTo>
                    <a:pt x="1743786" y="0"/>
                    <a:pt x="1758591" y="6133"/>
                    <a:pt x="1769507" y="17048"/>
                  </a:cubicBezTo>
                  <a:cubicBezTo>
                    <a:pt x="1780423" y="27964"/>
                    <a:pt x="1786555" y="42770"/>
                    <a:pt x="1786555" y="58207"/>
                  </a:cubicBezTo>
                  <a:lnTo>
                    <a:pt x="1786555" y="743863"/>
                  </a:lnTo>
                  <a:cubicBezTo>
                    <a:pt x="1786555" y="776010"/>
                    <a:pt x="1760495" y="802070"/>
                    <a:pt x="1728348" y="802070"/>
                  </a:cubicBezTo>
                  <a:lnTo>
                    <a:pt x="58207" y="802070"/>
                  </a:lnTo>
                  <a:cubicBezTo>
                    <a:pt x="26060" y="802070"/>
                    <a:pt x="0" y="776010"/>
                    <a:pt x="0" y="743863"/>
                  </a:cubicBezTo>
                  <a:lnTo>
                    <a:pt x="0" y="58207"/>
                  </a:lnTo>
                  <a:cubicBezTo>
                    <a:pt x="0" y="26060"/>
                    <a:pt x="26060" y="0"/>
                    <a:pt x="58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86555" cy="8401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361057" y="2646554"/>
            <a:ext cx="1476469" cy="964527"/>
          </a:xfrm>
          <a:custGeom>
            <a:avLst/>
            <a:gdLst/>
            <a:ahLst/>
            <a:cxnLst/>
            <a:rect r="r" b="b" t="t" l="l"/>
            <a:pathLst>
              <a:path h="964527" w="1476469">
                <a:moveTo>
                  <a:pt x="0" y="0"/>
                </a:moveTo>
                <a:lnTo>
                  <a:pt x="1476469" y="0"/>
                </a:lnTo>
                <a:lnTo>
                  <a:pt x="1476469" y="964527"/>
                </a:lnTo>
                <a:lnTo>
                  <a:pt x="0" y="964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id="23" name="Group 23"/>
          <p:cNvGrpSpPr/>
          <p:nvPr/>
        </p:nvGrpSpPr>
        <p:grpSpPr>
          <a:xfrm rot="0">
            <a:off x="9707628" y="6869502"/>
            <a:ext cx="6783327" cy="2098136"/>
            <a:chOff x="0" y="0"/>
            <a:chExt cx="1786555" cy="5525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86555" cy="552595"/>
            </a:xfrm>
            <a:custGeom>
              <a:avLst/>
              <a:gdLst/>
              <a:rect l="l" t="t" r="r" b="b"/>
              <a:pathLst>
                <a:path w="1786555" h="552595">
                  <a:moveTo>
                    <a:pt x="58207" y="0"/>
                  </a:moveTo>
                  <a:lnTo>
                    <a:pt x="1728348" y="0"/>
                  </a:lnTo>
                  <a:cubicBezTo>
                    <a:pt x="1743786" y="0"/>
                    <a:pt x="1758591" y="6133"/>
                    <a:pt x="1769507" y="17048"/>
                  </a:cubicBezTo>
                  <a:cubicBezTo>
                    <a:pt x="1780423" y="27964"/>
                    <a:pt x="1786555" y="42770"/>
                    <a:pt x="1786555" y="58207"/>
                  </a:cubicBezTo>
                  <a:lnTo>
                    <a:pt x="1786555" y="494388"/>
                  </a:lnTo>
                  <a:cubicBezTo>
                    <a:pt x="1786555" y="526535"/>
                    <a:pt x="1760495" y="552595"/>
                    <a:pt x="1728348" y="552595"/>
                  </a:cubicBezTo>
                  <a:lnTo>
                    <a:pt x="58207" y="552595"/>
                  </a:lnTo>
                  <a:cubicBezTo>
                    <a:pt x="42770" y="552595"/>
                    <a:pt x="27964" y="546463"/>
                    <a:pt x="17048" y="535547"/>
                  </a:cubicBezTo>
                  <a:cubicBezTo>
                    <a:pt x="6133" y="524631"/>
                    <a:pt x="0" y="509826"/>
                    <a:pt x="0" y="494388"/>
                  </a:cubicBezTo>
                  <a:lnTo>
                    <a:pt x="0" y="58207"/>
                  </a:lnTo>
                  <a:cubicBezTo>
                    <a:pt x="0" y="26060"/>
                    <a:pt x="26060" y="0"/>
                    <a:pt x="58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86555" cy="59069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2448113" y="6412106"/>
            <a:ext cx="1302357" cy="1056066"/>
          </a:xfrm>
          <a:custGeom>
            <a:avLst/>
            <a:gdLst/>
            <a:ahLst/>
            <a:cxnLst/>
            <a:rect r="r" b="b" t="t" l="l"/>
            <a:pathLst>
              <a:path h="1056066" w="1302357">
                <a:moveTo>
                  <a:pt x="0" y="0"/>
                </a:moveTo>
                <a:lnTo>
                  <a:pt x="1302357" y="0"/>
                </a:lnTo>
                <a:lnTo>
                  <a:pt x="1302357" y="1056066"/>
                </a:lnTo>
                <a:lnTo>
                  <a:pt x="0" y="10560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818426" y="7547077"/>
            <a:ext cx="7162078" cy="113972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가장 범용적으로 사용하는 데이터베이스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뛰어난 속도와 안정성,  확장성 등의 장점을 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가지고 있어 </a:t>
            </a:r>
            <a:r>
              <a:rPr lang="ko-KR" alt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</a:t>
            </a: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MySQL을 DATABASE로 사용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28" id="28"/>
          <p:cNvSpPr txBox="true"/>
          <p:nvPr/>
        </p:nvSpPr>
        <p:spPr>
          <a:xfrm rot="0">
            <a:off x="5926943" y="927606"/>
            <a:ext cx="6434114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아키텍처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1107" y="198437"/>
            <a:ext cx="3798250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#2. 프로젝트 소개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68622" y="3854309"/>
            <a:ext cx="6514378" cy="18987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일관된 환경 제공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어플리케이션 간 격리된 환경으로 충돌 방지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가볍고 효율적인 환경 구성으로 뛰어난 자원 효율성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편리하고 용이한 CI/CD 구성 및 배포 환경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등의 장점을 활용해 서버를 운영하기 위해 도커 사용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31" id="31"/>
          <p:cNvSpPr txBox="true"/>
          <p:nvPr/>
        </p:nvSpPr>
        <p:spPr>
          <a:xfrm rot="0">
            <a:off x="10097222" y="7439597"/>
            <a:ext cx="7162078" cy="110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가장 범용적으로 사용하는 git 서비스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팀원 간의 효율적인 공동소스관리와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CI/CD 구축으로 빠르고 편리한 배포를 위해 사용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430329" y="9079152"/>
            <a:ext cx="2060626" cy="24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6"/>
              </a:lnSpc>
            </a:pPr>
            <a:r>
              <a:rPr lang="en-US" sz="148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※ 아키텍처에는 없는 요소</a:t>
            </a: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481918"/>
            <a:chOff x="0" y="0"/>
            <a:chExt cx="4391813" cy="19705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70546"/>
            </a:xfrm>
            <a:custGeom>
              <a:avLst/>
              <a:gdLst/>
              <a:rect l="l" t="t" r="r" b="b"/>
              <a:pathLst>
                <a:path w="4391813" h="1970546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47042"/>
                  </a:lnTo>
                  <a:cubicBezTo>
                    <a:pt x="4391813" y="1960023"/>
                    <a:pt x="4381290" y="1970546"/>
                    <a:pt x="4368309" y="1970546"/>
                  </a:cubicBezTo>
                  <a:lnTo>
                    <a:pt x="23504" y="1970546"/>
                  </a:lnTo>
                  <a:cubicBezTo>
                    <a:pt x="10523" y="1970546"/>
                    <a:pt x="0" y="1960023"/>
                    <a:pt x="0" y="1947042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200864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411967" y="3218505"/>
            <a:ext cx="6783327" cy="3045359"/>
            <a:chOff x="0" y="0"/>
            <a:chExt cx="1786555" cy="802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6555" cy="802070"/>
            </a:xfrm>
            <a:custGeom>
              <a:avLst/>
              <a:gdLst/>
              <a:rect l="l" t="t" r="r" b="b"/>
              <a:pathLst>
                <a:path w="1786555" h="802070">
                  <a:moveTo>
                    <a:pt x="58207" y="0"/>
                  </a:moveTo>
                  <a:lnTo>
                    <a:pt x="1728348" y="0"/>
                  </a:lnTo>
                  <a:cubicBezTo>
                    <a:pt x="1743786" y="0"/>
                    <a:pt x="1758591" y="6133"/>
                    <a:pt x="1769507" y="17048"/>
                  </a:cubicBezTo>
                  <a:cubicBezTo>
                    <a:pt x="1780423" y="27964"/>
                    <a:pt x="1786555" y="42770"/>
                    <a:pt x="1786555" y="58207"/>
                  </a:cubicBezTo>
                  <a:lnTo>
                    <a:pt x="1786555" y="743863"/>
                  </a:lnTo>
                  <a:cubicBezTo>
                    <a:pt x="1786555" y="776010"/>
                    <a:pt x="1760495" y="802070"/>
                    <a:pt x="1728348" y="802070"/>
                  </a:cubicBezTo>
                  <a:lnTo>
                    <a:pt x="58207" y="802070"/>
                  </a:lnTo>
                  <a:cubicBezTo>
                    <a:pt x="26060" y="802070"/>
                    <a:pt x="0" y="776010"/>
                    <a:pt x="0" y="743863"/>
                  </a:cubicBezTo>
                  <a:lnTo>
                    <a:pt x="0" y="58207"/>
                  </a:lnTo>
                  <a:cubicBezTo>
                    <a:pt x="0" y="26060"/>
                    <a:pt x="26060" y="0"/>
                    <a:pt x="58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86555" cy="8401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5269973" y="542266"/>
            <a:ext cx="7479850" cy="1430410"/>
            <a:chOff x="0" y="0"/>
            <a:chExt cx="1970002" cy="376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0002" cy="376733"/>
            </a:xfrm>
            <a:custGeom>
              <a:avLst/>
              <a:gdLst/>
              <a:rect l="l" t="t" r="r" b="b"/>
              <a:pathLst>
                <a:path w="1970002" h="376733">
                  <a:moveTo>
                    <a:pt x="52399" y="0"/>
                  </a:moveTo>
                  <a:lnTo>
                    <a:pt x="1917603" y="0"/>
                  </a:lnTo>
                  <a:cubicBezTo>
                    <a:pt x="1931500" y="0"/>
                    <a:pt x="1944828" y="5521"/>
                    <a:pt x="1954654" y="15347"/>
                  </a:cubicBezTo>
                  <a:cubicBezTo>
                    <a:pt x="1964481" y="25174"/>
                    <a:pt x="1970002" y="38502"/>
                    <a:pt x="1970002" y="52399"/>
                  </a:cubicBezTo>
                  <a:lnTo>
                    <a:pt x="1970002" y="324335"/>
                  </a:lnTo>
                  <a:cubicBezTo>
                    <a:pt x="1970002" y="353274"/>
                    <a:pt x="1946542" y="376733"/>
                    <a:pt x="1917603" y="376733"/>
                  </a:cubicBezTo>
                  <a:lnTo>
                    <a:pt x="52399" y="376733"/>
                  </a:lnTo>
                  <a:cubicBezTo>
                    <a:pt x="23460" y="376733"/>
                    <a:pt x="0" y="353274"/>
                    <a:pt x="0" y="324335"/>
                  </a:cubicBezTo>
                  <a:lnTo>
                    <a:pt x="0" y="52399"/>
                  </a:lnTo>
                  <a:cubicBezTo>
                    <a:pt x="0" y="23460"/>
                    <a:pt x="23460" y="0"/>
                    <a:pt x="523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7000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411967" y="6940139"/>
            <a:ext cx="6783327" cy="2098136"/>
            <a:chOff x="0" y="0"/>
            <a:chExt cx="1786555" cy="5525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86555" cy="552595"/>
            </a:xfrm>
            <a:custGeom>
              <a:avLst/>
              <a:gdLst/>
              <a:rect l="l" t="t" r="r" b="b"/>
              <a:pathLst>
                <a:path w="1786555" h="552595">
                  <a:moveTo>
                    <a:pt x="58207" y="0"/>
                  </a:moveTo>
                  <a:lnTo>
                    <a:pt x="1728348" y="0"/>
                  </a:lnTo>
                  <a:cubicBezTo>
                    <a:pt x="1743786" y="0"/>
                    <a:pt x="1758591" y="6133"/>
                    <a:pt x="1769507" y="17048"/>
                  </a:cubicBezTo>
                  <a:cubicBezTo>
                    <a:pt x="1780423" y="27964"/>
                    <a:pt x="1786555" y="42770"/>
                    <a:pt x="1786555" y="58207"/>
                  </a:cubicBezTo>
                  <a:lnTo>
                    <a:pt x="1786555" y="494388"/>
                  </a:lnTo>
                  <a:cubicBezTo>
                    <a:pt x="1786555" y="526535"/>
                    <a:pt x="1760495" y="552595"/>
                    <a:pt x="1728348" y="552595"/>
                  </a:cubicBezTo>
                  <a:lnTo>
                    <a:pt x="58207" y="552595"/>
                  </a:lnTo>
                  <a:cubicBezTo>
                    <a:pt x="42770" y="552595"/>
                    <a:pt x="27964" y="546463"/>
                    <a:pt x="17048" y="535547"/>
                  </a:cubicBezTo>
                  <a:cubicBezTo>
                    <a:pt x="6133" y="524631"/>
                    <a:pt x="0" y="509826"/>
                    <a:pt x="0" y="494388"/>
                  </a:cubicBezTo>
                  <a:lnTo>
                    <a:pt x="0" y="58207"/>
                  </a:lnTo>
                  <a:cubicBezTo>
                    <a:pt x="0" y="26060"/>
                    <a:pt x="26060" y="0"/>
                    <a:pt x="58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86555" cy="59069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9707628" y="3128818"/>
            <a:ext cx="6783327" cy="3045359"/>
            <a:chOff x="0" y="0"/>
            <a:chExt cx="1786555" cy="802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86555" cy="802070"/>
            </a:xfrm>
            <a:custGeom>
              <a:avLst/>
              <a:gdLst/>
              <a:rect l="l" t="t" r="r" b="b"/>
              <a:pathLst>
                <a:path w="1786555" h="802070">
                  <a:moveTo>
                    <a:pt x="58207" y="0"/>
                  </a:moveTo>
                  <a:lnTo>
                    <a:pt x="1728348" y="0"/>
                  </a:lnTo>
                  <a:cubicBezTo>
                    <a:pt x="1743786" y="0"/>
                    <a:pt x="1758591" y="6133"/>
                    <a:pt x="1769507" y="17048"/>
                  </a:cubicBezTo>
                  <a:cubicBezTo>
                    <a:pt x="1780423" y="27964"/>
                    <a:pt x="1786555" y="42770"/>
                    <a:pt x="1786555" y="58207"/>
                  </a:cubicBezTo>
                  <a:lnTo>
                    <a:pt x="1786555" y="743863"/>
                  </a:lnTo>
                  <a:cubicBezTo>
                    <a:pt x="1786555" y="776010"/>
                    <a:pt x="1760495" y="802070"/>
                    <a:pt x="1728348" y="802070"/>
                  </a:cubicBezTo>
                  <a:lnTo>
                    <a:pt x="58207" y="802070"/>
                  </a:lnTo>
                  <a:cubicBezTo>
                    <a:pt x="26060" y="802070"/>
                    <a:pt x="0" y="776010"/>
                    <a:pt x="0" y="743863"/>
                  </a:cubicBezTo>
                  <a:lnTo>
                    <a:pt x="0" y="58207"/>
                  </a:lnTo>
                  <a:cubicBezTo>
                    <a:pt x="0" y="26060"/>
                    <a:pt x="26060" y="0"/>
                    <a:pt x="58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86555" cy="8401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9707628" y="6869502"/>
            <a:ext cx="6783327" cy="2098136"/>
            <a:chOff x="0" y="0"/>
            <a:chExt cx="1786555" cy="5525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6555" cy="552595"/>
            </a:xfrm>
            <a:custGeom>
              <a:avLst/>
              <a:gdLst/>
              <a:rect l="l" t="t" r="r" b="b"/>
              <a:pathLst>
                <a:path w="1786555" h="552595">
                  <a:moveTo>
                    <a:pt x="58207" y="0"/>
                  </a:moveTo>
                  <a:lnTo>
                    <a:pt x="1728348" y="0"/>
                  </a:lnTo>
                  <a:cubicBezTo>
                    <a:pt x="1743786" y="0"/>
                    <a:pt x="1758591" y="6133"/>
                    <a:pt x="1769507" y="17048"/>
                  </a:cubicBezTo>
                  <a:cubicBezTo>
                    <a:pt x="1780423" y="27964"/>
                    <a:pt x="1786555" y="42770"/>
                    <a:pt x="1786555" y="58207"/>
                  </a:cubicBezTo>
                  <a:lnTo>
                    <a:pt x="1786555" y="494388"/>
                  </a:lnTo>
                  <a:cubicBezTo>
                    <a:pt x="1786555" y="526535"/>
                    <a:pt x="1760495" y="552595"/>
                    <a:pt x="1728348" y="552595"/>
                  </a:cubicBezTo>
                  <a:lnTo>
                    <a:pt x="58207" y="552595"/>
                  </a:lnTo>
                  <a:cubicBezTo>
                    <a:pt x="42770" y="552595"/>
                    <a:pt x="27964" y="546463"/>
                    <a:pt x="17048" y="535547"/>
                  </a:cubicBezTo>
                  <a:cubicBezTo>
                    <a:pt x="6133" y="524631"/>
                    <a:pt x="0" y="509826"/>
                    <a:pt x="0" y="494388"/>
                  </a:cubicBezTo>
                  <a:lnTo>
                    <a:pt x="0" y="58207"/>
                  </a:lnTo>
                  <a:cubicBezTo>
                    <a:pt x="0" y="26060"/>
                    <a:pt x="26060" y="0"/>
                    <a:pt x="582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dash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6555" cy="59069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404768" y="2735128"/>
            <a:ext cx="2797725" cy="966753"/>
          </a:xfrm>
          <a:custGeom>
            <a:avLst/>
            <a:gdLst/>
            <a:ahLst/>
            <a:cxnLst/>
            <a:rect r="r" b="b" t="t" l="l"/>
            <a:pathLst>
              <a:path h="966753" w="2797725">
                <a:moveTo>
                  <a:pt x="0" y="0"/>
                </a:moveTo>
                <a:lnTo>
                  <a:pt x="2797725" y="0"/>
                </a:lnTo>
                <a:lnTo>
                  <a:pt x="2797725" y="966754"/>
                </a:lnTo>
                <a:lnTo>
                  <a:pt x="0" y="9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744030" y="2847849"/>
            <a:ext cx="2710522" cy="561938"/>
          </a:xfrm>
          <a:custGeom>
            <a:avLst/>
            <a:gdLst/>
            <a:ahLst/>
            <a:cxnLst/>
            <a:rect r="r" b="b" t="t" l="l"/>
            <a:pathLst>
              <a:path h="561938" w="2710522">
                <a:moveTo>
                  <a:pt x="0" y="0"/>
                </a:moveTo>
                <a:lnTo>
                  <a:pt x="2710522" y="0"/>
                </a:lnTo>
                <a:lnTo>
                  <a:pt x="2710522" y="561937"/>
                </a:lnTo>
                <a:lnTo>
                  <a:pt x="0" y="561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483698" y="6645638"/>
            <a:ext cx="2639865" cy="589002"/>
          </a:xfrm>
          <a:custGeom>
            <a:avLst/>
            <a:gdLst/>
            <a:ahLst/>
            <a:cxnLst/>
            <a:rect r="r" b="b" t="t" l="l"/>
            <a:pathLst>
              <a:path h="589002" w="2639865">
                <a:moveTo>
                  <a:pt x="0" y="0"/>
                </a:moveTo>
                <a:lnTo>
                  <a:pt x="2639865" y="0"/>
                </a:lnTo>
                <a:lnTo>
                  <a:pt x="2639865" y="589002"/>
                </a:lnTo>
                <a:lnTo>
                  <a:pt x="0" y="589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366541" y="6303893"/>
            <a:ext cx="1465501" cy="1131217"/>
          </a:xfrm>
          <a:custGeom>
            <a:avLst/>
            <a:gdLst/>
            <a:ahLst/>
            <a:cxnLst/>
            <a:rect r="r" b="b" t="t" l="l"/>
            <a:pathLst>
              <a:path h="1131217" w="1465501">
                <a:moveTo>
                  <a:pt x="0" y="0"/>
                </a:moveTo>
                <a:lnTo>
                  <a:pt x="1465501" y="0"/>
                </a:lnTo>
                <a:lnTo>
                  <a:pt x="1465501" y="1131217"/>
                </a:lnTo>
                <a:lnTo>
                  <a:pt x="0" y="1131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494" t="0" r="-27799" b="-6302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759734" y="3779861"/>
            <a:ext cx="700995" cy="769785"/>
          </a:xfrm>
          <a:custGeom>
            <a:avLst/>
            <a:gdLst/>
            <a:ahLst/>
            <a:cxnLst/>
            <a:rect r="r" b="b" t="t" l="l"/>
            <a:pathLst>
              <a:path h="769785" w="700995">
                <a:moveTo>
                  <a:pt x="0" y="0"/>
                </a:moveTo>
                <a:lnTo>
                  <a:pt x="700995" y="0"/>
                </a:lnTo>
                <a:lnTo>
                  <a:pt x="700995" y="769784"/>
                </a:lnTo>
                <a:lnTo>
                  <a:pt x="0" y="7697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926943" y="927606"/>
            <a:ext cx="6434114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아키텍처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1107" y="198437"/>
            <a:ext cx="3798250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#2. 프로젝트 소개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97222" y="4034901"/>
            <a:ext cx="6143558" cy="1480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비동기 I/O 처리 방식으로 인한 높은 성능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적은 자원 사용으로도 높은 성능의 서비스 제공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로드 밸런싱, 간단한 설정, 다양한 보안 기능 등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장점을 갖추고 있어 Nginx로 웹 서버 구성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621454" y="3799103"/>
            <a:ext cx="5226890" cy="113484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AI 활용 시 사용되는 파이썬과 쉽게 혼용 가능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다양한 라이브러리 제공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759734" y="4991100"/>
            <a:ext cx="5936466" cy="1136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빠르고 편리한 개발 환경 제공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강력한 보안 기능, 편리한 디버깅 환경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유연성과 확장성 등의 장점을 갖추고 있어 사용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905000" y="7353944"/>
            <a:ext cx="5827817" cy="152335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WSGI 표준을 준수한 미들웨어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django와 호환성, 간단한 사용 편의성,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빠르고 안정적인 환경을 제공하여 미들웨어로 사용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31" id="31"/>
          <p:cNvSpPr txBox="true"/>
          <p:nvPr/>
        </p:nvSpPr>
        <p:spPr>
          <a:xfrm rot="0">
            <a:off x="10097222" y="7420620"/>
            <a:ext cx="6143558" cy="110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무료 SSL/TLS 인증서 발급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HTTPS 프로토콜로 안전한 연결 환경 제공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신뢰할 수 있는 사이트 인증</a:t>
            </a:r>
          </a:p>
        </p:txBody>
      </p: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23146">
            <a:off x="16628167" y="338872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0" y="0"/>
                </a:moveTo>
                <a:lnTo>
                  <a:pt x="3265018" y="0"/>
                </a:lnTo>
                <a:lnTo>
                  <a:pt x="3265018" y="3385718"/>
                </a:lnTo>
                <a:lnTo>
                  <a:pt x="0" y="338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0939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23146">
            <a:off x="-1605185" y="6905524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3265018" y="0"/>
                </a:moveTo>
                <a:lnTo>
                  <a:pt x="0" y="0"/>
                </a:lnTo>
                <a:lnTo>
                  <a:pt x="0" y="3385717"/>
                </a:lnTo>
                <a:lnTo>
                  <a:pt x="3265018" y="3385717"/>
                </a:lnTo>
                <a:lnTo>
                  <a:pt x="32650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0939" t="0" r="0" b="0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4835122" y="534987"/>
            <a:ext cx="8617756" cy="1430410"/>
            <a:chOff x="0" y="0"/>
            <a:chExt cx="2269697" cy="376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69697" cy="376733"/>
            </a:xfrm>
            <a:custGeom>
              <a:avLst/>
              <a:gdLst/>
              <a:rect l="l" t="t" r="r" b="b"/>
              <a:pathLst>
                <a:path w="2269697" h="376733">
                  <a:moveTo>
                    <a:pt x="45480" y="0"/>
                  </a:moveTo>
                  <a:lnTo>
                    <a:pt x="2224217" y="0"/>
                  </a:lnTo>
                  <a:cubicBezTo>
                    <a:pt x="2249335" y="0"/>
                    <a:pt x="2269697" y="20362"/>
                    <a:pt x="2269697" y="45480"/>
                  </a:cubicBezTo>
                  <a:lnTo>
                    <a:pt x="2269697" y="331254"/>
                  </a:lnTo>
                  <a:cubicBezTo>
                    <a:pt x="2269697" y="356371"/>
                    <a:pt x="2249335" y="376733"/>
                    <a:pt x="2224217" y="376733"/>
                  </a:cubicBezTo>
                  <a:lnTo>
                    <a:pt x="45480" y="376733"/>
                  </a:lnTo>
                  <a:cubicBezTo>
                    <a:pt x="20362" y="376733"/>
                    <a:pt x="0" y="356371"/>
                    <a:pt x="0" y="331254"/>
                  </a:cubicBezTo>
                  <a:lnTo>
                    <a:pt x="0" y="45480"/>
                  </a:lnTo>
                  <a:cubicBezTo>
                    <a:pt x="0" y="20362"/>
                    <a:pt x="20362" y="0"/>
                    <a:pt x="454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69697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35122" y="927929"/>
            <a:ext cx="8804678" cy="8056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6400"/>
              </a:lnSpc>
              <a:defRPr/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웹 서비스 적용 기술</a:t>
            </a:r>
            <a:endParaRPr lang="en-US" sz="80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23306" y="5518289"/>
            <a:ext cx="2682494" cy="48246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주요기능 및 기술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12" id="12"/>
          <p:cNvSpPr txBox="true"/>
          <p:nvPr/>
        </p:nvSpPr>
        <p:spPr>
          <a:xfrm rot="0">
            <a:off x="12854470" y="5518289"/>
            <a:ext cx="2329387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개인정보 보호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78457" y="4634982"/>
            <a:ext cx="1807943" cy="200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15839"/>
              </a:lnSpc>
              <a:spcBef>
                <a:spcPct val="0"/>
              </a:spcBef>
              <a:defRPr/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01</a:t>
            </a:r>
            <a:endParaRPr lang="en-US" sz="120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14" id="14"/>
          <p:cNvSpPr txBox="true"/>
          <p:nvPr/>
        </p:nvSpPr>
        <p:spPr>
          <a:xfrm rot="0">
            <a:off x="10845176" y="4682607"/>
            <a:ext cx="1748076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02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4844746" y="6145930"/>
            <a:ext cx="32461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839442" y="6164980"/>
            <a:ext cx="32461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27389" y="3293732"/>
            <a:ext cx="12791589" cy="6069343"/>
          </a:xfrm>
          <a:custGeom>
            <a:avLst/>
            <a:gdLst/>
            <a:ahLst/>
            <a:cxnLst/>
            <a:rect r="r" b="b" t="t" l="l"/>
            <a:pathLst>
              <a:path h="6069343" w="12791589">
                <a:moveTo>
                  <a:pt x="0" y="0"/>
                </a:moveTo>
                <a:lnTo>
                  <a:pt x="12791589" y="0"/>
                </a:lnTo>
                <a:lnTo>
                  <a:pt x="12791589" y="6069343"/>
                </a:lnTo>
                <a:lnTo>
                  <a:pt x="0" y="60693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9746" y="2574519"/>
            <a:ext cx="1216835" cy="42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5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로그인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63662" y="2562378"/>
            <a:ext cx="1595503" cy="42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5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회원가입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92487" y="2521279"/>
            <a:ext cx="1598853" cy="831485"/>
            <a:chOff x="0" y="0"/>
            <a:chExt cx="812800" cy="422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422697"/>
            </a:xfrm>
            <a:custGeom>
              <a:avLst/>
              <a:gdLst/>
              <a:ahLst/>
              <a:cxnLst/>
              <a:rect r="r" b="b" t="t" l="l"/>
              <a:pathLst>
                <a:path h="422697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295697"/>
                  </a:lnTo>
                  <a:cubicBezTo>
                    <a:pt x="812800" y="365837"/>
                    <a:pt x="755940" y="422697"/>
                    <a:pt x="685800" y="422697"/>
                  </a:cubicBezTo>
                  <a:lnTo>
                    <a:pt x="127000" y="422697"/>
                  </a:lnTo>
                  <a:cubicBezTo>
                    <a:pt x="93318" y="422697"/>
                    <a:pt x="61015" y="409317"/>
                    <a:pt x="37197" y="385500"/>
                  </a:cubicBezTo>
                  <a:cubicBezTo>
                    <a:pt x="13380" y="361683"/>
                    <a:pt x="0" y="329380"/>
                    <a:pt x="0" y="29569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479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3"/>
                </a:lnSpc>
              </a:pPr>
              <a:r>
                <a:rPr lang="en-US" sz="255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HOME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06244" y="621636"/>
            <a:ext cx="7479850" cy="1430410"/>
            <a:chOff x="0" y="0"/>
            <a:chExt cx="1970002" cy="3767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70002" cy="376733"/>
            </a:xfrm>
            <a:custGeom>
              <a:avLst/>
              <a:gdLst/>
              <a:ahLst/>
              <a:cxnLst/>
              <a:rect r="r" b="b" t="t" l="l"/>
              <a:pathLst>
                <a:path h="376733" w="1970002">
                  <a:moveTo>
                    <a:pt x="52399" y="0"/>
                  </a:moveTo>
                  <a:lnTo>
                    <a:pt x="1917603" y="0"/>
                  </a:lnTo>
                  <a:cubicBezTo>
                    <a:pt x="1931500" y="0"/>
                    <a:pt x="1944828" y="5521"/>
                    <a:pt x="1954654" y="15347"/>
                  </a:cubicBezTo>
                  <a:cubicBezTo>
                    <a:pt x="1964481" y="25174"/>
                    <a:pt x="1970002" y="38502"/>
                    <a:pt x="1970002" y="52399"/>
                  </a:cubicBezTo>
                  <a:lnTo>
                    <a:pt x="1970002" y="324335"/>
                  </a:lnTo>
                  <a:cubicBezTo>
                    <a:pt x="1970002" y="353274"/>
                    <a:pt x="1946542" y="376733"/>
                    <a:pt x="1917603" y="376733"/>
                  </a:cubicBezTo>
                  <a:lnTo>
                    <a:pt x="52399" y="376733"/>
                  </a:lnTo>
                  <a:cubicBezTo>
                    <a:pt x="23460" y="376733"/>
                    <a:pt x="0" y="353274"/>
                    <a:pt x="0" y="324335"/>
                  </a:cubicBezTo>
                  <a:lnTo>
                    <a:pt x="0" y="52399"/>
                  </a:lnTo>
                  <a:cubicBezTo>
                    <a:pt x="0" y="23460"/>
                    <a:pt x="23460" y="0"/>
                    <a:pt x="523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7000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메인 페이지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12310402" y="2990130"/>
            <a:ext cx="289879" cy="3504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1168789" y="3002271"/>
            <a:ext cx="288965" cy="3504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true" flipV="false" rot="0">
            <a:off x="15072172" y="7784881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1" y="0"/>
                </a:moveTo>
                <a:lnTo>
                  <a:pt x="0" y="0"/>
                </a:lnTo>
                <a:lnTo>
                  <a:pt x="0" y="2502119"/>
                </a:lnTo>
                <a:lnTo>
                  <a:pt x="2791411" y="2502119"/>
                </a:lnTo>
                <a:lnTo>
                  <a:pt x="27914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168789" y="3340623"/>
            <a:ext cx="1431492" cy="423699"/>
            <a:chOff x="0" y="0"/>
            <a:chExt cx="182044" cy="538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2044" cy="53882"/>
            </a:xfrm>
            <a:custGeom>
              <a:avLst/>
              <a:gdLst/>
              <a:ahLst/>
              <a:cxnLst/>
              <a:rect r="r" b="b" t="t" l="l"/>
              <a:pathLst>
                <a:path h="53882" w="182044">
                  <a:moveTo>
                    <a:pt x="0" y="0"/>
                  </a:moveTo>
                  <a:lnTo>
                    <a:pt x="182044" y="0"/>
                  </a:lnTo>
                  <a:lnTo>
                    <a:pt x="182044" y="53882"/>
                  </a:lnTo>
                  <a:lnTo>
                    <a:pt x="0" y="53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82044" cy="91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86989" y="621636"/>
            <a:ext cx="9736824" cy="1430410"/>
            <a:chOff x="0" y="0"/>
            <a:chExt cx="2564431" cy="376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4431" cy="376733"/>
            </a:xfrm>
            <a:custGeom>
              <a:avLst/>
              <a:gdLst/>
              <a:ahLst/>
              <a:cxnLst/>
              <a:rect r="r" b="b" t="t" l="l"/>
              <a:pathLst>
                <a:path h="376733" w="2564431">
                  <a:moveTo>
                    <a:pt x="40253" y="0"/>
                  </a:moveTo>
                  <a:lnTo>
                    <a:pt x="2524178" y="0"/>
                  </a:lnTo>
                  <a:cubicBezTo>
                    <a:pt x="2546409" y="0"/>
                    <a:pt x="2564431" y="18022"/>
                    <a:pt x="2564431" y="40253"/>
                  </a:cubicBezTo>
                  <a:lnTo>
                    <a:pt x="2564431" y="336481"/>
                  </a:lnTo>
                  <a:cubicBezTo>
                    <a:pt x="2564431" y="358712"/>
                    <a:pt x="2546409" y="376733"/>
                    <a:pt x="2524178" y="376733"/>
                  </a:cubicBezTo>
                  <a:lnTo>
                    <a:pt x="40253" y="376733"/>
                  </a:lnTo>
                  <a:cubicBezTo>
                    <a:pt x="18022" y="376733"/>
                    <a:pt x="0" y="358712"/>
                    <a:pt x="0" y="336481"/>
                  </a:cubicBezTo>
                  <a:lnTo>
                    <a:pt x="0" y="40253"/>
                  </a:lnTo>
                  <a:cubicBezTo>
                    <a:pt x="0" y="18022"/>
                    <a:pt x="18022" y="0"/>
                    <a:pt x="402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64431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5072172" y="7784881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1" y="0"/>
                </a:moveTo>
                <a:lnTo>
                  <a:pt x="0" y="0"/>
                </a:lnTo>
                <a:lnTo>
                  <a:pt x="0" y="2502119"/>
                </a:lnTo>
                <a:lnTo>
                  <a:pt x="2791411" y="2502119"/>
                </a:lnTo>
                <a:lnTo>
                  <a:pt x="27914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6868" y="3271101"/>
            <a:ext cx="7579646" cy="2853842"/>
          </a:xfrm>
          <a:custGeom>
            <a:avLst/>
            <a:gdLst/>
            <a:ahLst/>
            <a:cxnLst/>
            <a:rect r="r" b="b" t="t" l="l"/>
            <a:pathLst>
              <a:path h="2853842" w="7579646">
                <a:moveTo>
                  <a:pt x="0" y="0"/>
                </a:moveTo>
                <a:lnTo>
                  <a:pt x="7579646" y="0"/>
                </a:lnTo>
                <a:lnTo>
                  <a:pt x="7579646" y="2853842"/>
                </a:lnTo>
                <a:lnTo>
                  <a:pt x="0" y="2853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1953" y="2461354"/>
            <a:ext cx="1598853" cy="831485"/>
            <a:chOff x="0" y="0"/>
            <a:chExt cx="812800" cy="4226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22697"/>
            </a:xfrm>
            <a:custGeom>
              <a:avLst/>
              <a:gdLst/>
              <a:ahLst/>
              <a:cxnLst/>
              <a:rect r="r" b="b" t="t" l="l"/>
              <a:pathLst>
                <a:path h="422697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295697"/>
                  </a:lnTo>
                  <a:cubicBezTo>
                    <a:pt x="812800" y="365837"/>
                    <a:pt x="755940" y="422697"/>
                    <a:pt x="685800" y="422697"/>
                  </a:cubicBezTo>
                  <a:lnTo>
                    <a:pt x="127000" y="422697"/>
                  </a:lnTo>
                  <a:cubicBezTo>
                    <a:pt x="93318" y="422697"/>
                    <a:pt x="61015" y="409317"/>
                    <a:pt x="37197" y="385500"/>
                  </a:cubicBezTo>
                  <a:cubicBezTo>
                    <a:pt x="13380" y="361683"/>
                    <a:pt x="0" y="329380"/>
                    <a:pt x="0" y="29569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12800" cy="479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3"/>
                </a:lnSpc>
              </a:pPr>
              <a:r>
                <a:rPr lang="en-US" sz="255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로그인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2461354"/>
            <a:ext cx="1598853" cy="831485"/>
            <a:chOff x="0" y="0"/>
            <a:chExt cx="812800" cy="4226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422697"/>
            </a:xfrm>
            <a:custGeom>
              <a:avLst/>
              <a:gdLst/>
              <a:ahLst/>
              <a:cxnLst/>
              <a:rect r="r" b="b" t="t" l="l"/>
              <a:pathLst>
                <a:path h="422697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295697"/>
                  </a:lnTo>
                  <a:cubicBezTo>
                    <a:pt x="812800" y="365837"/>
                    <a:pt x="755940" y="422697"/>
                    <a:pt x="685800" y="422697"/>
                  </a:cubicBezTo>
                  <a:lnTo>
                    <a:pt x="127000" y="422697"/>
                  </a:lnTo>
                  <a:cubicBezTo>
                    <a:pt x="93318" y="422697"/>
                    <a:pt x="61015" y="409317"/>
                    <a:pt x="37197" y="385500"/>
                  </a:cubicBezTo>
                  <a:cubicBezTo>
                    <a:pt x="13380" y="361683"/>
                    <a:pt x="0" y="329380"/>
                    <a:pt x="0" y="29569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479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3"/>
                </a:lnSpc>
              </a:pPr>
              <a:r>
                <a:rPr lang="en-US" sz="255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회원가입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49491" y="5432344"/>
            <a:ext cx="915192" cy="347993"/>
            <a:chOff x="0" y="0"/>
            <a:chExt cx="116386" cy="442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386" cy="44255"/>
            </a:xfrm>
            <a:custGeom>
              <a:avLst/>
              <a:gdLst/>
              <a:ahLst/>
              <a:cxnLst/>
              <a:rect r="r" b="b" t="t" l="l"/>
              <a:pathLst>
                <a:path h="44255" w="116386">
                  <a:moveTo>
                    <a:pt x="0" y="0"/>
                  </a:moveTo>
                  <a:lnTo>
                    <a:pt x="116386" y="0"/>
                  </a:lnTo>
                  <a:lnTo>
                    <a:pt x="116386" y="44255"/>
                  </a:lnTo>
                  <a:lnTo>
                    <a:pt x="0" y="442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6386" cy="82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353379" y="3113276"/>
            <a:ext cx="7114498" cy="3169492"/>
          </a:xfrm>
          <a:custGeom>
            <a:avLst/>
            <a:gdLst/>
            <a:ahLst/>
            <a:cxnLst/>
            <a:rect r="r" b="b" t="t" l="l"/>
            <a:pathLst>
              <a:path h="3169492" w="7114498">
                <a:moveTo>
                  <a:pt x="0" y="0"/>
                </a:moveTo>
                <a:lnTo>
                  <a:pt x="7114498" y="0"/>
                </a:lnTo>
                <a:lnTo>
                  <a:pt x="7114498" y="3169492"/>
                </a:lnTo>
                <a:lnTo>
                  <a:pt x="0" y="3169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802470" y="6747482"/>
            <a:ext cx="2070977" cy="2342601"/>
          </a:xfrm>
          <a:custGeom>
            <a:avLst/>
            <a:gdLst/>
            <a:ahLst/>
            <a:cxnLst/>
            <a:rect r="r" b="b" t="t" l="l"/>
            <a:pathLst>
              <a:path h="2342601" w="2070977">
                <a:moveTo>
                  <a:pt x="0" y="0"/>
                </a:moveTo>
                <a:lnTo>
                  <a:pt x="2070977" y="0"/>
                </a:lnTo>
                <a:lnTo>
                  <a:pt x="2070977" y="2342602"/>
                </a:lnTo>
                <a:lnTo>
                  <a:pt x="0" y="23426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212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459240" y="6727020"/>
            <a:ext cx="1988998" cy="2363064"/>
          </a:xfrm>
          <a:custGeom>
            <a:avLst/>
            <a:gdLst/>
            <a:ahLst/>
            <a:cxnLst/>
            <a:rect r="r" b="b" t="t" l="l"/>
            <a:pathLst>
              <a:path h="2363064" w="1988998">
                <a:moveTo>
                  <a:pt x="0" y="0"/>
                </a:moveTo>
                <a:lnTo>
                  <a:pt x="1988998" y="0"/>
                </a:lnTo>
                <a:lnTo>
                  <a:pt x="1988998" y="2363064"/>
                </a:lnTo>
                <a:lnTo>
                  <a:pt x="0" y="23630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96868" y="6767945"/>
            <a:ext cx="1883842" cy="2342601"/>
          </a:xfrm>
          <a:custGeom>
            <a:avLst/>
            <a:gdLst/>
            <a:ahLst/>
            <a:cxnLst/>
            <a:rect r="r" b="b" t="t" l="l"/>
            <a:pathLst>
              <a:path h="2342601" w="1883842">
                <a:moveTo>
                  <a:pt x="0" y="0"/>
                </a:moveTo>
                <a:lnTo>
                  <a:pt x="1883842" y="0"/>
                </a:lnTo>
                <a:lnTo>
                  <a:pt x="1883842" y="2342601"/>
                </a:lnTo>
                <a:lnTo>
                  <a:pt x="0" y="23426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678397" y="6153092"/>
            <a:ext cx="2257380" cy="28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7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</a:t>
            </a:r>
            <a:r>
              <a:rPr lang="en-US" sz="17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소셜 로그인&gt;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23913" y="980350"/>
            <a:ext cx="11462976" cy="941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</a:pPr>
            <a:r>
              <a:rPr lang="en-US" sz="77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로그인 회원가입 페이지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36763" y="6570121"/>
            <a:ext cx="7162078" cy="296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소셜 로그인 기능 제공</a:t>
            </a:r>
          </a:p>
          <a:p>
            <a:pPr algn="l">
              <a:lnSpc>
                <a:spcPts val="2979"/>
              </a:lnSpc>
            </a:pPr>
          </a:p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회원가입 또는 로그인 시 사용자가 잘못 입력한 부분을 쉽게 알 수 있도록 UI/UX 구성</a:t>
            </a:r>
          </a:p>
          <a:p>
            <a:pPr algn="l">
              <a:lnSpc>
                <a:spcPts val="2979"/>
              </a:lnSpc>
            </a:pPr>
          </a:p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시큐어 코딩(브루트 포스 방어)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- 인증 실패 횟수 초과 시 계정 잠김 기능 설정,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- 취약한 패스워드 비 허용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1296868" y="6143993"/>
            <a:ext cx="5541090" cy="583027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7873447" y="6165972"/>
            <a:ext cx="1001074" cy="601973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110099" y="9101021"/>
            <a:ext cx="2257380" cy="28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7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&lt;존재하지 않는 계정&gt;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25049" y="9101021"/>
            <a:ext cx="2257380" cy="28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7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&lt;패스워드 불일치&gt;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709268" y="9101021"/>
            <a:ext cx="2257380" cy="28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7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&lt;반복 인증 시도 제한&gt;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90153" y="6282576"/>
            <a:ext cx="2935487" cy="287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7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&lt;잘못 입력된 부분 실시간 안내&gt;</a:t>
            </a: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634217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893" y="3007962"/>
            <a:ext cx="7395712" cy="3041519"/>
          </a:xfrm>
          <a:custGeom>
            <a:avLst/>
            <a:gdLst/>
            <a:ahLst/>
            <a:cxnLst/>
            <a:rect r="r" b="b" t="t" l="l"/>
            <a:pathLst>
              <a:path h="3041519" w="7395712">
                <a:moveTo>
                  <a:pt x="0" y="0"/>
                </a:moveTo>
                <a:lnTo>
                  <a:pt x="7395712" y="0"/>
                </a:lnTo>
                <a:lnTo>
                  <a:pt x="7395712" y="3041518"/>
                </a:lnTo>
                <a:lnTo>
                  <a:pt x="0" y="304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887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072172" y="7784881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1" y="0"/>
                </a:moveTo>
                <a:lnTo>
                  <a:pt x="0" y="0"/>
                </a:lnTo>
                <a:lnTo>
                  <a:pt x="0" y="2502119"/>
                </a:lnTo>
                <a:lnTo>
                  <a:pt x="2791411" y="2502119"/>
                </a:lnTo>
                <a:lnTo>
                  <a:pt x="27914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8989605" y="4528721"/>
            <a:ext cx="88593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id="11" name="Group 11"/>
          <p:cNvGrpSpPr/>
          <p:nvPr/>
        </p:nvGrpSpPr>
        <p:grpSpPr>
          <a:xfrm rot="0">
            <a:off x="3250573" y="4634873"/>
            <a:ext cx="2475208" cy="1094755"/>
            <a:chOff x="0" y="0"/>
            <a:chExt cx="314775" cy="1392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4775" cy="139221"/>
            </a:xfrm>
            <a:custGeom>
              <a:avLst/>
              <a:gdLst/>
              <a:rect l="l" t="t" r="r" b="b"/>
              <a:pathLst>
                <a:path w="314775" h="139221">
                  <a:moveTo>
                    <a:pt x="0" y="0"/>
                  </a:moveTo>
                  <a:lnTo>
                    <a:pt x="314775" y="0"/>
                  </a:lnTo>
                  <a:lnTo>
                    <a:pt x="314775" y="139221"/>
                  </a:lnTo>
                  <a:lnTo>
                    <a:pt x="0" y="1392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14775" cy="17732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75537" y="3067382"/>
            <a:ext cx="7126886" cy="2922679"/>
          </a:xfrm>
          <a:custGeom>
            <a:avLst/>
            <a:gdLst/>
            <a:ahLst/>
            <a:cxnLst/>
            <a:rect r="r" b="b" t="t" l="l"/>
            <a:pathLst>
              <a:path h="2922679" w="7126886">
                <a:moveTo>
                  <a:pt x="0" y="0"/>
                </a:moveTo>
                <a:lnTo>
                  <a:pt x="7126886" y="0"/>
                </a:lnTo>
                <a:lnTo>
                  <a:pt x="7126886" y="2922678"/>
                </a:lnTo>
                <a:lnTo>
                  <a:pt x="0" y="2922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330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11483513" y="4694293"/>
            <a:ext cx="3125777" cy="1018482"/>
            <a:chOff x="0" y="0"/>
            <a:chExt cx="397508" cy="1295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7508" cy="129521"/>
            </a:xfrm>
            <a:custGeom>
              <a:avLst/>
              <a:gdLst/>
              <a:rect l="l" t="t" r="r" b="b"/>
              <a:pathLst>
                <a:path w="397508" h="129521">
                  <a:moveTo>
                    <a:pt x="0" y="0"/>
                  </a:moveTo>
                  <a:lnTo>
                    <a:pt x="397508" y="0"/>
                  </a:lnTo>
                  <a:lnTo>
                    <a:pt x="397508" y="129521"/>
                  </a:lnTo>
                  <a:lnTo>
                    <a:pt x="0" y="1295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97508" cy="16762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875537" y="6948740"/>
            <a:ext cx="6801720" cy="3008660"/>
          </a:xfrm>
          <a:custGeom>
            <a:avLst/>
            <a:gdLst/>
            <a:ahLst/>
            <a:cxnLst/>
            <a:rect r="r" b="b" t="t" l="l"/>
            <a:pathLst>
              <a:path h="3008660" w="6801720">
                <a:moveTo>
                  <a:pt x="0" y="0"/>
                </a:moveTo>
                <a:lnTo>
                  <a:pt x="6801720" y="0"/>
                </a:lnTo>
                <a:lnTo>
                  <a:pt x="6801720" y="3008660"/>
                </a:lnTo>
                <a:lnTo>
                  <a:pt x="0" y="30086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643490" y="2715615"/>
            <a:ext cx="2434905" cy="42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5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멀티프로필 생성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97106" y="983081"/>
            <a:ext cx="8738869" cy="94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78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프로필 관리 페이지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3893" y="2639629"/>
            <a:ext cx="1768500" cy="42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5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프로필 리스트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66283" y="6520987"/>
            <a:ext cx="2434905" cy="42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5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프로필 선택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3438980" y="5990060"/>
            <a:ext cx="0" cy="14379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5" id="25"/>
          <p:cNvSpPr txBox="true"/>
          <p:nvPr/>
        </p:nvSpPr>
        <p:spPr>
          <a:xfrm rot="0">
            <a:off x="1469257" y="7167815"/>
            <a:ext cx="8174232" cy="185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프로필 별 활동 내역을 관리할 수 있도록 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멀티 프로필 기능 제공</a:t>
            </a:r>
          </a:p>
          <a:p>
            <a:pPr algn="l">
              <a:lnSpc>
                <a:spcPts val="2979"/>
              </a:lnSpc>
            </a:pPr>
          </a:p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시큐어 코딩(위험한 파일 업로드 방지)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- 업로드 파일 형식과 용량을 제한하여 보안 강화</a:t>
            </a:r>
          </a:p>
        </p:txBody>
      </p:sp>
      <p:grpSp>
        <p:nvGrpSpPr>
          <p:cNvPr id="26" name="Group 26"/>
          <p:cNvGrpSpPr/>
          <p:nvPr/>
        </p:nvGrpSpPr>
        <p:grpSpPr>
          <a:xfrm rot="0">
            <a:off x="5022419" y="3911346"/>
            <a:ext cx="1242799" cy="677162"/>
            <a:chOff x="0" y="0"/>
            <a:chExt cx="158048" cy="8611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8048" cy="86115"/>
            </a:xfrm>
            <a:custGeom>
              <a:avLst/>
              <a:gdLst/>
              <a:rect l="l" t="t" r="r" b="b"/>
              <a:pathLst>
                <a:path w="158048" h="86115">
                  <a:moveTo>
                    <a:pt x="0" y="0"/>
                  </a:moveTo>
                  <a:lnTo>
                    <a:pt x="158048" y="0"/>
                  </a:lnTo>
                  <a:lnTo>
                    <a:pt x="158048" y="86115"/>
                  </a:lnTo>
                  <a:lnTo>
                    <a:pt x="0" y="861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0afd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8048" cy="1242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29" id="29"/>
          <p:cNvSpPr/>
          <p:nvPr/>
        </p:nvSpPr>
        <p:spPr>
          <a:xfrm>
            <a:off x="5974408" y="4569458"/>
            <a:ext cx="0" cy="17390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4094613" y="6371229"/>
            <a:ext cx="4894992" cy="28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8"/>
              </a:lnSpc>
            </a:pPr>
            <a:r>
              <a:rPr lang="en-US" sz="174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&lt;프로필 사진 파일 형식과 파일 용량 제한&gt;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40681" y="6049480"/>
            <a:ext cx="4894992" cy="28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8"/>
              </a:lnSpc>
            </a:pPr>
            <a:r>
              <a:rPr lang="en-US" sz="174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&lt;멀티 프로필 기능&gt;</a:t>
            </a:r>
          </a:p>
        </p:txBody>
      </p:sp>
      <p:sp>
        <p:nvSpPr>
          <p:cNvPr name="AutoShape 32" id="32"/>
          <p:cNvSpPr/>
          <p:nvPr/>
        </p:nvSpPr>
        <p:spPr>
          <a:xfrm>
            <a:off x="4488177" y="5729629"/>
            <a:ext cx="0" cy="3484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634217"/>
            <a:ext cx="16675166" cy="7348618"/>
            <a:chOff x="0" y="0"/>
            <a:chExt cx="4391813" cy="1935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5072172" y="7784881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1" y="0"/>
                </a:moveTo>
                <a:lnTo>
                  <a:pt x="0" y="0"/>
                </a:lnTo>
                <a:lnTo>
                  <a:pt x="0" y="2502119"/>
                </a:lnTo>
                <a:lnTo>
                  <a:pt x="2791411" y="2502119"/>
                </a:lnTo>
                <a:lnTo>
                  <a:pt x="27914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출석체크 기능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85770" y="3276835"/>
            <a:ext cx="10443471" cy="5387118"/>
            <a:chOff x="0" y="0"/>
            <a:chExt cx="13924628" cy="71828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24628" cy="7182825"/>
            </a:xfrm>
            <a:custGeom>
              <a:avLst/>
              <a:gdLst/>
              <a:ahLst/>
              <a:cxnLst/>
              <a:rect r="r" b="b" t="t" l="l"/>
              <a:pathLst>
                <a:path h="7182825" w="13924628">
                  <a:moveTo>
                    <a:pt x="0" y="0"/>
                  </a:moveTo>
                  <a:lnTo>
                    <a:pt x="13924628" y="0"/>
                  </a:lnTo>
                  <a:lnTo>
                    <a:pt x="13924628" y="7182825"/>
                  </a:lnTo>
                  <a:lnTo>
                    <a:pt x="0" y="7182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29" t="0" r="-4087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6400887" y="3118649"/>
              <a:ext cx="903527" cy="868248"/>
              <a:chOff x="0" y="0"/>
              <a:chExt cx="86724" cy="8333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6724" cy="83338"/>
              </a:xfrm>
              <a:custGeom>
                <a:avLst/>
                <a:gdLst/>
                <a:ahLst/>
                <a:cxnLst/>
                <a:rect r="r" b="b" t="t" l="l"/>
                <a:pathLst>
                  <a:path h="83338" w="86724">
                    <a:moveTo>
                      <a:pt x="0" y="0"/>
                    </a:moveTo>
                    <a:lnTo>
                      <a:pt x="86724" y="0"/>
                    </a:lnTo>
                    <a:lnTo>
                      <a:pt x="86724" y="83338"/>
                    </a:lnTo>
                    <a:lnTo>
                      <a:pt x="0" y="833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6724" cy="1214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2194211" y="4349876"/>
            <a:ext cx="5755921" cy="110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각 프로필 별 로그인 시 자동으로 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출석체크 기능 제공</a:t>
            </a:r>
          </a:p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아이가 매일 동화를 읽을 수 있도록 장려</a:t>
            </a:r>
          </a:p>
        </p:txBody>
      </p: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2634217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9955" y="4468979"/>
            <a:ext cx="5178708" cy="2612787"/>
          </a:xfrm>
          <a:custGeom>
            <a:avLst/>
            <a:gdLst/>
            <a:ahLst/>
            <a:cxnLst/>
            <a:rect r="r" b="b" t="t" l="l"/>
            <a:pathLst>
              <a:path h="2612787" w="5178708">
                <a:moveTo>
                  <a:pt x="0" y="0"/>
                </a:moveTo>
                <a:lnTo>
                  <a:pt x="5178708" y="0"/>
                </a:lnTo>
                <a:lnTo>
                  <a:pt x="5178708" y="2612787"/>
                </a:lnTo>
                <a:lnTo>
                  <a:pt x="0" y="261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11328" y="7488443"/>
            <a:ext cx="4109946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동화에 대한 별점 확인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643917" y="4224227"/>
            <a:ext cx="8271315" cy="3102292"/>
          </a:xfrm>
          <a:custGeom>
            <a:avLst/>
            <a:gdLst/>
            <a:ahLst/>
            <a:cxnLst/>
            <a:rect r="r" b="b" t="t" l="l"/>
            <a:pathLst>
              <a:path h="3102292" w="8271315">
                <a:moveTo>
                  <a:pt x="0" y="0"/>
                </a:moveTo>
                <a:lnTo>
                  <a:pt x="8271315" y="0"/>
                </a:lnTo>
                <a:lnTo>
                  <a:pt x="8271315" y="3102291"/>
                </a:lnTo>
                <a:lnTo>
                  <a:pt x="0" y="3102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9566301" y="7326518"/>
            <a:ext cx="0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13815247" y="7326518"/>
            <a:ext cx="0" cy="2000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3899718"/>
            <a:ext cx="2300500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읽기 컨텐츠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51801" y="5223114"/>
            <a:ext cx="4258074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장르선택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6210" y="7488443"/>
            <a:ext cx="4258074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입체적인 동화 선택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grpSp>
        <p:nvGrpSpPr>
          <p:cNvPr id="14" name="Group 14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읽기 페이지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16295488" y="3937818"/>
            <a:ext cx="0" cy="898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14166451" y="2991074"/>
            <a:ext cx="4258074" cy="94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원하는 순서대로</a:t>
            </a:r>
          </a:p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정렬</a:t>
            </a:r>
          </a:p>
        </p:txBody>
      </p:sp>
      <p:grpSp>
        <p:nvGrpSpPr>
          <p:cNvPr id="20" name="Group 20"/>
          <p:cNvGrpSpPr/>
          <p:nvPr/>
        </p:nvGrpSpPr>
        <p:grpSpPr>
          <a:xfrm rot="0">
            <a:off x="8784578" y="6796462"/>
            <a:ext cx="1563445" cy="530057"/>
            <a:chOff x="0" y="0"/>
            <a:chExt cx="198825" cy="674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8825" cy="67408"/>
            </a:xfrm>
            <a:custGeom>
              <a:avLst/>
              <a:gdLst/>
              <a:rect l="l" t="t" r="r" b="b"/>
              <a:pathLst>
                <a:path w="198825" h="67408">
                  <a:moveTo>
                    <a:pt x="0" y="0"/>
                  </a:moveTo>
                  <a:lnTo>
                    <a:pt x="198825" y="0"/>
                  </a:lnTo>
                  <a:lnTo>
                    <a:pt x="198825" y="67408"/>
                  </a:lnTo>
                  <a:lnTo>
                    <a:pt x="0" y="674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98825" cy="10550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2981756" y="5261214"/>
            <a:ext cx="1666983" cy="2065304"/>
            <a:chOff x="0" y="0"/>
            <a:chExt cx="211992" cy="26264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1992" cy="262647"/>
            </a:xfrm>
            <a:custGeom>
              <a:avLst/>
              <a:gdLst/>
              <a:rect l="l" t="t" r="r" b="b"/>
              <a:pathLst>
                <a:path w="211992" h="262647">
                  <a:moveTo>
                    <a:pt x="0" y="0"/>
                  </a:moveTo>
                  <a:lnTo>
                    <a:pt x="211992" y="0"/>
                  </a:lnTo>
                  <a:lnTo>
                    <a:pt x="211992" y="262647"/>
                  </a:lnTo>
                  <a:lnTo>
                    <a:pt x="0" y="2626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11992" cy="30074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5848133" y="4836540"/>
            <a:ext cx="894710" cy="520889"/>
            <a:chOff x="0" y="0"/>
            <a:chExt cx="113781" cy="662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3781" cy="66242"/>
            </a:xfrm>
            <a:custGeom>
              <a:avLst/>
              <a:gdLst/>
              <a:rect l="l" t="t" r="r" b="b"/>
              <a:pathLst>
                <a:path w="113781" h="66242">
                  <a:moveTo>
                    <a:pt x="0" y="0"/>
                  </a:moveTo>
                  <a:lnTo>
                    <a:pt x="113781" y="0"/>
                  </a:lnTo>
                  <a:lnTo>
                    <a:pt x="113781" y="66242"/>
                  </a:lnTo>
                  <a:lnTo>
                    <a:pt x="0" y="66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13781" cy="10434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6458663" y="5775372"/>
            <a:ext cx="218525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1279955" y="7364881"/>
            <a:ext cx="5755921" cy="110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각 장르의 버튼을 추가하여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아이가 선호하는 장르의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동화를 읽을 수 있도록 장려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44000" y="2914909"/>
            <a:ext cx="5755921" cy="110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400여개의 동화를 골고루 읽어볼 수 있도록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별점 높은 순, 낮은 순, 이름 순, 랜덤 순 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정렬 기능 추가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47650" y="8039100"/>
            <a:ext cx="5302150" cy="15240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87341" lvl="1" indent="-243670" algn="l">
              <a:lnSpc>
                <a:spcPts val="2979"/>
              </a:lnSpc>
              <a:buFont typeface="Arial"/>
              <a:buChar char="•"/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입체적인 동화 선택 효과로 아이들이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동화 선택 시 흥미 부여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487341" lvl="1" indent="-243670" algn="l">
              <a:lnSpc>
                <a:spcPts val="2979"/>
              </a:lnSpc>
              <a:buFont typeface="Arial"/>
              <a:buChar char="•"/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동화에 별점을 매겨 아이들이 선호하는 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979"/>
              </a:lnSpc>
              <a:defRPr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동화의 정보 제공</a:t>
            </a:r>
            <a:endParaRPr lang="en-US" sz="225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33" id="33"/>
          <p:cNvSpPr txBox="true"/>
          <p:nvPr/>
        </p:nvSpPr>
        <p:spPr>
          <a:xfrm rot="0">
            <a:off x="7800597" y="8090631"/>
            <a:ext cx="3131373" cy="73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여러 아이들의 별점을 수집해 평균 별점 표시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58342" y="3320560"/>
            <a:ext cx="11813830" cy="4848291"/>
          </a:xfrm>
          <a:custGeom>
            <a:avLst/>
            <a:gdLst/>
            <a:ahLst/>
            <a:cxnLst/>
            <a:rect r="r" b="b" t="t" l="l"/>
            <a:pathLst>
              <a:path h="4848291" w="11813830">
                <a:moveTo>
                  <a:pt x="0" y="0"/>
                </a:moveTo>
                <a:lnTo>
                  <a:pt x="11813830" y="0"/>
                </a:lnTo>
                <a:lnTo>
                  <a:pt x="11813830" y="4848291"/>
                </a:lnTo>
                <a:lnTo>
                  <a:pt x="0" y="4848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10020" y="2440111"/>
            <a:ext cx="4258074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TTS로 동화읽어주기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05705" y="5932735"/>
            <a:ext cx="1591548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본문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146" y="5923210"/>
            <a:ext cx="2474714" cy="42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  <a:spcBef>
                <a:spcPct val="0"/>
              </a:spcBef>
            </a:pPr>
            <a:r>
              <a:rPr lang="en-US" sz="251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AI 생성이미지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00772" y="7415732"/>
            <a:ext cx="1659701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챗봇 버튼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 flipV="true">
            <a:off x="3156859" y="6159855"/>
            <a:ext cx="1345083" cy="42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0039057" y="2910606"/>
            <a:ext cx="1152530" cy="4099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3511767" y="6164074"/>
            <a:ext cx="1993938" cy="229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5072172" y="7670030"/>
            <a:ext cx="228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4501942" y="4658118"/>
            <a:ext cx="3098530" cy="3011911"/>
            <a:chOff x="0" y="0"/>
            <a:chExt cx="394043" cy="3830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4043" cy="383028"/>
            </a:xfrm>
            <a:custGeom>
              <a:avLst/>
              <a:gdLst/>
              <a:ahLst/>
              <a:cxnLst/>
              <a:rect r="r" b="b" t="t" l="l"/>
              <a:pathLst>
                <a:path h="383028" w="394043">
                  <a:moveTo>
                    <a:pt x="0" y="0"/>
                  </a:moveTo>
                  <a:lnTo>
                    <a:pt x="394043" y="0"/>
                  </a:lnTo>
                  <a:lnTo>
                    <a:pt x="394043" y="383028"/>
                  </a:lnTo>
                  <a:lnTo>
                    <a:pt x="0" y="3830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94043" cy="421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871406" y="4658118"/>
            <a:ext cx="4640360" cy="3011911"/>
            <a:chOff x="0" y="0"/>
            <a:chExt cx="590120" cy="3830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0120" cy="383028"/>
            </a:xfrm>
            <a:custGeom>
              <a:avLst/>
              <a:gdLst/>
              <a:ahLst/>
              <a:cxnLst/>
              <a:rect r="r" b="b" t="t" l="l"/>
              <a:pathLst>
                <a:path h="383028" w="590120">
                  <a:moveTo>
                    <a:pt x="0" y="0"/>
                  </a:moveTo>
                  <a:lnTo>
                    <a:pt x="590120" y="0"/>
                  </a:lnTo>
                  <a:lnTo>
                    <a:pt x="590120" y="383028"/>
                  </a:lnTo>
                  <a:lnTo>
                    <a:pt x="0" y="3830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90120" cy="421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991923" y="7107152"/>
            <a:ext cx="1080249" cy="1125754"/>
            <a:chOff x="0" y="0"/>
            <a:chExt cx="137376" cy="1431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7376" cy="143163"/>
            </a:xfrm>
            <a:custGeom>
              <a:avLst/>
              <a:gdLst/>
              <a:ahLst/>
              <a:cxnLst/>
              <a:rect r="r" b="b" t="t" l="l"/>
              <a:pathLst>
                <a:path h="143163" w="137376">
                  <a:moveTo>
                    <a:pt x="0" y="0"/>
                  </a:moveTo>
                  <a:lnTo>
                    <a:pt x="137376" y="0"/>
                  </a:lnTo>
                  <a:lnTo>
                    <a:pt x="137376" y="143163"/>
                  </a:lnTo>
                  <a:lnTo>
                    <a:pt x="0" y="143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7376" cy="181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75704" y="3636924"/>
            <a:ext cx="4507126" cy="755318"/>
            <a:chOff x="0" y="0"/>
            <a:chExt cx="573176" cy="9605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73176" cy="96055"/>
            </a:xfrm>
            <a:custGeom>
              <a:avLst/>
              <a:gdLst/>
              <a:ahLst/>
              <a:cxnLst/>
              <a:rect r="r" b="b" t="t" l="l"/>
              <a:pathLst>
                <a:path h="96055" w="573176">
                  <a:moveTo>
                    <a:pt x="0" y="0"/>
                  </a:moveTo>
                  <a:lnTo>
                    <a:pt x="573176" y="0"/>
                  </a:lnTo>
                  <a:lnTo>
                    <a:pt x="573176" y="96055"/>
                  </a:lnTo>
                  <a:lnTo>
                    <a:pt x="0" y="96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73176" cy="134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939053" y="2872506"/>
            <a:ext cx="2755714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읽기 컨텐츠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읽기 페이지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6417" y="6406533"/>
            <a:ext cx="2226171" cy="137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162" indent="-222081" lvl="1">
              <a:lnSpc>
                <a:spcPts val="2715"/>
              </a:lnSpc>
              <a:buFont typeface="Arial"/>
              <a:buChar char="•"/>
            </a:pPr>
            <a:r>
              <a:rPr lang="en-US" sz="20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DALL-E 3 API 이용해 동화 내용 기반으로 실시간 생성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58342" y="8312624"/>
            <a:ext cx="6059571" cy="71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1" indent="-232130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동화를 읽을 때마다 다른 이미지를 생성하여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같은 동화를 다시 읽어도 흥미를 유지할 수 있게  함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191586" y="8312624"/>
            <a:ext cx="6166282" cy="71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1" indent="-232130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아이가 동화 속에서 궁금한 점을 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챗봇에게 질문하여 창의력과 상상력을 기르도록 장려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168093" y="2416625"/>
            <a:ext cx="4929159" cy="7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아이가 원하는 목소리로</a:t>
            </a: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동화 전체 내용 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</a:t>
            </a: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또는 한 페이지씩 읽어주어 흥미 부여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70985" y="3428733"/>
            <a:ext cx="4449649" cy="5867667"/>
          </a:xfrm>
          <a:custGeom>
            <a:avLst/>
            <a:gdLst/>
            <a:ahLst/>
            <a:cxnLst/>
            <a:rect r="r" b="b" t="t" l="l"/>
            <a:pathLst>
              <a:path h="5867667" w="4449649">
                <a:moveTo>
                  <a:pt x="0" y="0"/>
                </a:moveTo>
                <a:lnTo>
                  <a:pt x="4449649" y="0"/>
                </a:lnTo>
                <a:lnTo>
                  <a:pt x="4449649" y="5867667"/>
                </a:lnTo>
                <a:lnTo>
                  <a:pt x="0" y="5867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584" t="-4388" r="-1901" b="-11865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730365" y="6725031"/>
            <a:ext cx="4663515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평가 (별점부여)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09548" y="9290384"/>
            <a:ext cx="4650180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퀴즈,독후감,추천동화 버튼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74199" y="7157426"/>
            <a:ext cx="1864640" cy="46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8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음성인식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7192293" y="7195526"/>
            <a:ext cx="648721" cy="6343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H="true">
            <a:off x="6334638" y="8937959"/>
            <a:ext cx="33642" cy="390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V="true">
            <a:off x="16006519" y="7623380"/>
            <a:ext cx="0" cy="7340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5" id="15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011349" y="3941217"/>
            <a:ext cx="2804918" cy="1163796"/>
            <a:chOff x="0" y="0"/>
            <a:chExt cx="356704" cy="1480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6704" cy="148001"/>
            </a:xfrm>
            <a:custGeom>
              <a:avLst/>
              <a:gdLst/>
              <a:ahLst/>
              <a:cxnLst/>
              <a:rect r="r" b="b" t="t" l="l"/>
              <a:pathLst>
                <a:path h="148001" w="356704">
                  <a:moveTo>
                    <a:pt x="0" y="0"/>
                  </a:moveTo>
                  <a:lnTo>
                    <a:pt x="356704" y="0"/>
                  </a:lnTo>
                  <a:lnTo>
                    <a:pt x="356704" y="148001"/>
                  </a:lnTo>
                  <a:lnTo>
                    <a:pt x="0" y="148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56704" cy="186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249256" y="8401148"/>
            <a:ext cx="971378" cy="895252"/>
            <a:chOff x="0" y="0"/>
            <a:chExt cx="123531" cy="1138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531" cy="113850"/>
            </a:xfrm>
            <a:custGeom>
              <a:avLst/>
              <a:gdLst/>
              <a:ahLst/>
              <a:cxnLst/>
              <a:rect r="r" b="b" t="t" l="l"/>
              <a:pathLst>
                <a:path h="113850" w="123531">
                  <a:moveTo>
                    <a:pt x="0" y="0"/>
                  </a:moveTo>
                  <a:lnTo>
                    <a:pt x="123531" y="0"/>
                  </a:lnTo>
                  <a:lnTo>
                    <a:pt x="123531" y="113850"/>
                  </a:lnTo>
                  <a:lnTo>
                    <a:pt x="0" y="113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3531" cy="151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476983" y="7590276"/>
            <a:ext cx="1715310" cy="479121"/>
            <a:chOff x="0" y="0"/>
            <a:chExt cx="218138" cy="609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8138" cy="60930"/>
            </a:xfrm>
            <a:custGeom>
              <a:avLst/>
              <a:gdLst/>
              <a:ahLst/>
              <a:cxnLst/>
              <a:rect r="r" b="b" t="t" l="l"/>
              <a:pathLst>
                <a:path h="60930" w="218138">
                  <a:moveTo>
                    <a:pt x="0" y="0"/>
                  </a:moveTo>
                  <a:lnTo>
                    <a:pt x="218138" y="0"/>
                  </a:lnTo>
                  <a:lnTo>
                    <a:pt x="218138" y="60930"/>
                  </a:lnTo>
                  <a:lnTo>
                    <a:pt x="0" y="60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18138" cy="99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47626" y="3806510"/>
            <a:ext cx="9828084" cy="5112865"/>
          </a:xfrm>
          <a:custGeom>
            <a:avLst/>
            <a:gdLst/>
            <a:ahLst/>
            <a:cxnLst/>
            <a:rect r="r" b="b" t="t" l="l"/>
            <a:pathLst>
              <a:path h="5112865" w="9828084">
                <a:moveTo>
                  <a:pt x="0" y="0"/>
                </a:moveTo>
                <a:lnTo>
                  <a:pt x="9828084" y="0"/>
                </a:lnTo>
                <a:lnTo>
                  <a:pt x="9828084" y="5112866"/>
                </a:lnTo>
                <a:lnTo>
                  <a:pt x="0" y="5112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5" t="-314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4779981" y="8383902"/>
            <a:ext cx="3176598" cy="554057"/>
            <a:chOff x="0" y="0"/>
            <a:chExt cx="403971" cy="704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03971" cy="70460"/>
            </a:xfrm>
            <a:custGeom>
              <a:avLst/>
              <a:gdLst/>
              <a:ahLst/>
              <a:cxnLst/>
              <a:rect r="r" b="b" t="t" l="l"/>
              <a:pathLst>
                <a:path h="70460" w="403971">
                  <a:moveTo>
                    <a:pt x="0" y="0"/>
                  </a:moveTo>
                  <a:lnTo>
                    <a:pt x="403971" y="0"/>
                  </a:lnTo>
                  <a:lnTo>
                    <a:pt x="403971" y="70460"/>
                  </a:lnTo>
                  <a:lnTo>
                    <a:pt x="0" y="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03971" cy="108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000970" y="3076815"/>
            <a:ext cx="2356903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읽기 컨텐츠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83697" y="5066913"/>
            <a:ext cx="2621248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대화 기록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70985" y="2939288"/>
            <a:ext cx="1318880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챗봇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읽기 페이지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334872" y="8069397"/>
            <a:ext cx="2140839" cy="913649"/>
            <a:chOff x="0" y="0"/>
            <a:chExt cx="272253" cy="1161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72253" cy="116190"/>
            </a:xfrm>
            <a:custGeom>
              <a:avLst/>
              <a:gdLst/>
              <a:ahLst/>
              <a:cxnLst/>
              <a:rect r="r" b="b" t="t" l="l"/>
              <a:pathLst>
                <a:path h="116190" w="272253">
                  <a:moveTo>
                    <a:pt x="0" y="0"/>
                  </a:moveTo>
                  <a:lnTo>
                    <a:pt x="272253" y="0"/>
                  </a:lnTo>
                  <a:lnTo>
                    <a:pt x="272253" y="116190"/>
                  </a:lnTo>
                  <a:lnTo>
                    <a:pt x="0" y="116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72253" cy="154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11044647" y="6362567"/>
            <a:ext cx="726339" cy="15531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8" id="38"/>
          <p:cNvSpPr txBox="true"/>
          <p:nvPr/>
        </p:nvSpPr>
        <p:spPr>
          <a:xfrm rot="0">
            <a:off x="4146146" y="2755061"/>
            <a:ext cx="6695729" cy="73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퀴즈, 독후감, 추천 동화 기능으로 </a:t>
            </a:r>
          </a:p>
          <a:p>
            <a:pPr algn="l">
              <a:lnSpc>
                <a:spcPts val="2979"/>
              </a:lnSpc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쉽게 내용을 기억하고 동화에 흥미를 가지도록</a:t>
            </a: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장려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51804" y="2480492"/>
            <a:ext cx="4607496" cy="71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1" indent="-232130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음성 인식 기능을 이용하여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타이핑이 어려운 아이도 질의응답 가능</a:t>
            </a: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21450" y="1849551"/>
            <a:ext cx="17119732" cy="7986409"/>
            <a:chOff x="0" y="0"/>
            <a:chExt cx="4508901" cy="21034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8901" cy="2103417"/>
            </a:xfrm>
            <a:custGeom>
              <a:avLst/>
              <a:gdLst/>
              <a:rect l="l" t="t" r="r" b="b"/>
              <a:pathLst>
                <a:path w="4508901" h="2103417">
                  <a:moveTo>
                    <a:pt x="23063" y="0"/>
                  </a:moveTo>
                  <a:lnTo>
                    <a:pt x="4485837" y="0"/>
                  </a:lnTo>
                  <a:cubicBezTo>
                    <a:pt x="4491954" y="0"/>
                    <a:pt x="4497820" y="2430"/>
                    <a:pt x="4502146" y="6755"/>
                  </a:cubicBezTo>
                  <a:cubicBezTo>
                    <a:pt x="4506471" y="11080"/>
                    <a:pt x="4508901" y="16947"/>
                    <a:pt x="4508901" y="23063"/>
                  </a:cubicBezTo>
                  <a:lnTo>
                    <a:pt x="4508901" y="2080353"/>
                  </a:lnTo>
                  <a:cubicBezTo>
                    <a:pt x="4508901" y="2086470"/>
                    <a:pt x="4506471" y="2092336"/>
                    <a:pt x="4502146" y="2096662"/>
                  </a:cubicBezTo>
                  <a:cubicBezTo>
                    <a:pt x="4497820" y="2100987"/>
                    <a:pt x="4491954" y="2103417"/>
                    <a:pt x="4485837" y="2103417"/>
                  </a:cubicBezTo>
                  <a:lnTo>
                    <a:pt x="23063" y="2103417"/>
                  </a:lnTo>
                  <a:cubicBezTo>
                    <a:pt x="16947" y="2103417"/>
                    <a:pt x="11080" y="2100987"/>
                    <a:pt x="6755" y="2096662"/>
                  </a:cubicBezTo>
                  <a:cubicBezTo>
                    <a:pt x="2430" y="2092336"/>
                    <a:pt x="0" y="2086470"/>
                    <a:pt x="0" y="2080353"/>
                  </a:cubicBezTo>
                  <a:lnTo>
                    <a:pt x="0" y="23063"/>
                  </a:lnTo>
                  <a:cubicBezTo>
                    <a:pt x="0" y="16947"/>
                    <a:pt x="2430" y="11080"/>
                    <a:pt x="6755" y="6755"/>
                  </a:cubicBezTo>
                  <a:cubicBezTo>
                    <a:pt x="11080" y="2430"/>
                    <a:pt x="16947" y="0"/>
                    <a:pt x="23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08901" cy="2141516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7911167" y="8010421"/>
            <a:ext cx="2328905" cy="0"/>
          </a:xfrm>
          <a:prstGeom prst="line">
            <a:avLst/>
          </a:prstGeom>
          <a:ln cap="rnd" w="76200">
            <a:solidFill>
              <a:srgbClr val="5B4A3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id="6" name="Group 6"/>
          <p:cNvGrpSpPr/>
          <p:nvPr/>
        </p:nvGrpSpPr>
        <p:grpSpPr>
          <a:xfrm rot="0">
            <a:off x="10240072" y="7136402"/>
            <a:ext cx="1748040" cy="17480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cf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ts val="9240"/>
                </a:lnSpc>
                <a:spcBef>
                  <a:spcPct val="0"/>
                </a:spcBef>
                <a:defRPr/>
              </a:pPr>
              <a:r>
                <a:rPr lang="en-US" sz="6600">
                  <a:solidFill>
                    <a:srgbClr val="ffffff"/>
                  </a:solidFill>
                  <a:latin typeface="เอฟซี โอนิกิริ"/>
                  <a:ea typeface="เอฟซี โอนิกิริ"/>
                  <a:cs typeface="เอฟซี โอนิกิริ"/>
                  <a:sym typeface="เอฟซี โอนิกิริ"/>
                </a:rPr>
                <a:t>5</a:t>
              </a:r>
              <a:endParaRPr lang="en-US" sz="6600">
                <a:solidFill>
                  <a:srgbClr val="ffffff"/>
                </a:solidFill>
                <a:latin typeface="เอฟซี โอนิกิริ"/>
                <a:ea typeface="เอฟซี โอนิกิริ"/>
                <a:cs typeface="เอฟซี โอนิกิริ"/>
                <a:sym typeface="เอฟซี โอนิกิริ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2234598" y="2285002"/>
            <a:ext cx="1748040" cy="174804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b54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ts val="9240"/>
                </a:lnSpc>
                <a:spcBef>
                  <a:spcPct val="0"/>
                </a:spcBef>
                <a:defRPr/>
              </a:pPr>
              <a:r>
                <a:rPr lang="en-US" sz="6600">
                  <a:solidFill>
                    <a:srgbClr val="ffffff"/>
                  </a:solidFill>
                  <a:latin typeface="เอฟซี โอนิกิริ"/>
                  <a:ea typeface="เอฟซี โอนิกิริ"/>
                  <a:cs typeface="เอฟซี โอนิกิริ"/>
                  <a:sym typeface="เอฟซี โอนิกิริ"/>
                </a:rPr>
                <a:t>1</a:t>
              </a:r>
              <a:endParaRPr lang="en-US" sz="6600">
                <a:solidFill>
                  <a:srgbClr val="ffffff"/>
                </a:solidFill>
                <a:latin typeface="เอฟซี โอนิกิริ"/>
                <a:ea typeface="เอฟซี โอนิกิริ"/>
                <a:cs typeface="เอฟซี โอนิกิริ"/>
                <a:sym typeface="เอฟซี โอนิกิริ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0240072" y="2256427"/>
            <a:ext cx="1748040" cy="17480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c76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20451" tIns="20451" rIns="20451" bIns="20451" anchor="ctr"/>
            <a:lstStyle/>
            <a:p>
              <a:pPr lvl="0" algn="ctr">
                <a:lnSpc>
                  <a:spcPts val="9240"/>
                </a:lnSpc>
                <a:spcBef>
                  <a:spcPct val="0"/>
                </a:spcBef>
                <a:defRPr/>
              </a:pPr>
              <a:r>
                <a:rPr lang="en-US" sz="6600">
                  <a:solidFill>
                    <a:srgbClr val="ffffff"/>
                  </a:solidFill>
                  <a:latin typeface="เอฟซี โอนิกิริ"/>
                  <a:ea typeface="เอฟซี โอนิกิริ"/>
                  <a:cs typeface="เอฟซี โอนิกิริ"/>
                  <a:sym typeface="เอฟซี โอนิกิริ"/>
                </a:rPr>
                <a:t>3</a:t>
              </a:r>
              <a:endParaRPr lang="en-US" sz="6600">
                <a:solidFill>
                  <a:srgbClr val="ffffff"/>
                </a:solidFill>
                <a:latin typeface="เอฟซี โอนิกิริ"/>
                <a:ea typeface="เอฟซี โอนิกิริ"/>
                <a:cs typeface="เอฟซี โอนิกิริ"/>
                <a:sym typeface="เอฟซี โอนิกิริ"/>
              </a:endParaR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3982638" y="3133949"/>
            <a:ext cx="6257441" cy="25073"/>
          </a:xfrm>
          <a:prstGeom prst="line">
            <a:avLst/>
          </a:prstGeom>
          <a:ln cap="rnd" w="76200">
            <a:solidFill>
              <a:srgbClr val="5B4A3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id="16" name="Group 16"/>
          <p:cNvGrpSpPr/>
          <p:nvPr/>
        </p:nvGrpSpPr>
        <p:grpSpPr>
          <a:xfrm rot="0">
            <a:off x="5987975" y="2227852"/>
            <a:ext cx="1805190" cy="18051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7c7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20451" tIns="20451" rIns="20451" bIns="20451" anchor="ctr"/>
            <a:lstStyle/>
            <a:p>
              <a:pPr lvl="0" algn="ctr">
                <a:lnSpc>
                  <a:spcPts val="9240"/>
                </a:lnSpc>
                <a:spcBef>
                  <a:spcPct val="0"/>
                </a:spcBef>
                <a:defRPr/>
              </a:pPr>
              <a:r>
                <a:rPr lang="en-US" sz="6600">
                  <a:solidFill>
                    <a:srgbClr val="ffffff"/>
                  </a:solidFill>
                  <a:latin typeface="เอฟซี โอนิกิริ"/>
                  <a:ea typeface="เอฟซี โอนิกิริ"/>
                  <a:cs typeface="เอฟซี โอนิกิริ"/>
                  <a:sym typeface="เอฟซี โอนิกิริ"/>
                </a:rPr>
                <a:t>2</a:t>
              </a:r>
              <a:endParaRPr lang="en-US" sz="6600">
                <a:solidFill>
                  <a:srgbClr val="ffffff"/>
                </a:solidFill>
                <a:latin typeface="เอฟซี โอนิกิริ"/>
                <a:ea typeface="เอฟซี โอนิกิริ"/>
                <a:cs typeface="เอฟซี โอนิกิริ"/>
                <a:sym typeface="เอฟซี โอนิกิริ"/>
              </a:endParaR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-823146">
            <a:off x="-1632509" y="6965681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3265018" y="0"/>
                </a:moveTo>
                <a:lnTo>
                  <a:pt x="0" y="0"/>
                </a:lnTo>
                <a:lnTo>
                  <a:pt x="0" y="3385718"/>
                </a:lnTo>
                <a:lnTo>
                  <a:pt x="3265018" y="3385718"/>
                </a:lnTo>
                <a:lnTo>
                  <a:pt x="32650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939" t="0" r="0" b="0"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6163127" y="7136402"/>
            <a:ext cx="1748040" cy="17480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972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ts val="9240"/>
                </a:lnSpc>
                <a:spcBef>
                  <a:spcPct val="0"/>
                </a:spcBef>
                <a:defRPr/>
              </a:pPr>
              <a:r>
                <a:rPr lang="en-US" sz="6600">
                  <a:solidFill>
                    <a:srgbClr val="ffffff"/>
                  </a:solidFill>
                  <a:latin typeface="เอฟซี โอนิกิริ"/>
                  <a:ea typeface="เอฟซี โอนิกิริ"/>
                  <a:cs typeface="เอฟซี โอนิกิริ"/>
                  <a:sym typeface="เอฟซี โอนิกิริ"/>
                </a:rPr>
                <a:t>6</a:t>
              </a:r>
              <a:endParaRPr lang="en-US" sz="6600">
                <a:solidFill>
                  <a:srgbClr val="ffffff"/>
                </a:solidFill>
                <a:latin typeface="เอฟซี โอนิกิริ"/>
                <a:ea typeface="เอฟซี โอนิกิริ"/>
                <a:cs typeface="เอฟซี โอนิกิริ"/>
                <a:sym typeface="เอฟซี โอนิกิริ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2234598" y="7136402"/>
            <a:ext cx="1748040" cy="174804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acc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ts val="9240"/>
                </a:lnSpc>
                <a:spcBef>
                  <a:spcPct val="0"/>
                </a:spcBef>
                <a:defRPr/>
              </a:pPr>
              <a:r>
                <a:rPr lang="en-US" sz="6600">
                  <a:solidFill>
                    <a:srgbClr val="ffffff"/>
                  </a:solidFill>
                  <a:latin typeface="เอฟซี โอนิกิริ"/>
                  <a:ea typeface="เอฟซี โอนิกิริ"/>
                  <a:cs typeface="เอฟซี โอนิกิริ"/>
                  <a:sym typeface="เอฟซี โอนิกิริ"/>
                </a:rPr>
                <a:t>7</a:t>
              </a:r>
              <a:endParaRPr lang="en-US" sz="6600">
                <a:solidFill>
                  <a:srgbClr val="ffffff"/>
                </a:solidFill>
                <a:latin typeface="เอฟซี โอนิกิริ"/>
                <a:ea typeface="เอฟซี โอนิกิริ"/>
                <a:cs typeface="เอฟซี โอนิกิริ"/>
                <a:sym typeface="เอฟซี โอนิกิริ"/>
              </a:endParaRPr>
            </a:p>
          </p:txBody>
        </p:sp>
      </p:grpSp>
      <p:sp>
        <p:nvSpPr>
          <p:cNvPr name="AutoShape 26" id="26"/>
          <p:cNvSpPr/>
          <p:nvPr/>
        </p:nvSpPr>
        <p:spPr>
          <a:xfrm flipH="true">
            <a:off x="3982638" y="8010421"/>
            <a:ext cx="2180489" cy="0"/>
          </a:xfrm>
          <a:prstGeom prst="line">
            <a:avLst/>
          </a:prstGeom>
          <a:ln cap="rnd" w="76200">
            <a:solidFill>
              <a:srgbClr val="5B4A3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id="27" name="Group 27"/>
          <p:cNvGrpSpPr/>
          <p:nvPr/>
        </p:nvGrpSpPr>
        <p:grpSpPr>
          <a:xfrm rot="0">
            <a:off x="14070596" y="3583570"/>
            <a:ext cx="1748040" cy="174804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20451" tIns="20451" rIns="20451" bIns="20451" anchor="ctr"/>
            <a:lstStyle/>
            <a:p>
              <a:pPr lvl="0" algn="ctr">
                <a:lnSpc>
                  <a:spcPts val="9240"/>
                </a:lnSpc>
                <a:spcBef>
                  <a:spcPct val="0"/>
                </a:spcBef>
                <a:defRPr/>
              </a:pPr>
              <a:r>
                <a:rPr lang="en-US" sz="6600">
                  <a:solidFill>
                    <a:srgbClr val="ffffff"/>
                  </a:solidFill>
                  <a:latin typeface="เอฟซี โอนิกิริ"/>
                  <a:ea typeface="เอฟซี โอนิกิริ"/>
                  <a:cs typeface="เอฟซี โอนิกิริ"/>
                  <a:sym typeface="เอฟซี โอนิกิริ"/>
                </a:rPr>
                <a:t>4</a:t>
              </a:r>
              <a:endParaRPr lang="en-US" sz="6600">
                <a:solidFill>
                  <a:srgbClr val="ffffff"/>
                </a:solidFill>
                <a:latin typeface="เอฟซี โอนิกิริ"/>
                <a:ea typeface="เอฟซี โอนิกิริ"/>
                <a:cs typeface="เอฟซี โอนิกิริ"/>
                <a:sym typeface="เอฟซี โอนิกิริ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1507155" y="4181812"/>
            <a:ext cx="3202925" cy="966096"/>
            <a:chOff x="0" y="0"/>
            <a:chExt cx="4270567" cy="1288128"/>
          </a:xfrm>
        </p:grpSpPr>
        <p:sp>
          <p:nvSpPr>
            <p:cNvPr id="31" name="TextBox 31"/>
            <p:cNvSpPr txBox="1"/>
            <p:nvPr/>
          </p:nvSpPr>
          <p:spPr>
            <a:xfrm>
              <a:off x="0" y="946757"/>
              <a:ext cx="4270567" cy="36089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l">
                <a:lnSpc>
                  <a:spcPts val="2163"/>
                </a:lnSpc>
                <a:defRPr/>
              </a:pPr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04774"/>
              <a:ext cx="4270567" cy="51707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080"/>
                </a:lnSpc>
                <a:defRPr/>
              </a:pPr>
              <a:r>
                <a:rPr lang="en-US" sz="3500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팀원 소개</a:t>
              </a:r>
              <a:endParaRPr lang="en-US" sz="35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5289107" y="4181812"/>
            <a:ext cx="3202925" cy="2060836"/>
            <a:chOff x="0" y="0"/>
            <a:chExt cx="4270567" cy="2747781"/>
          </a:xfrm>
        </p:grpSpPr>
        <p:sp>
          <p:nvSpPr>
            <p:cNvPr id="34" name="TextBox 34"/>
            <p:cNvSpPr txBox="1"/>
            <p:nvPr/>
          </p:nvSpPr>
          <p:spPr>
            <a:xfrm>
              <a:off x="0" y="937231"/>
              <a:ext cx="4270567" cy="181821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1) 프로젝트 배경, 소개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3) 차별점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4)서비스 플로우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5) 아키텍처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04774"/>
              <a:ext cx="4270567" cy="51707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080"/>
                </a:lnSpc>
                <a:defRPr/>
              </a:pPr>
              <a:r>
                <a:rPr lang="en-US" sz="3500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프로젝트 소개</a:t>
              </a:r>
              <a:endParaRPr lang="en-US" sz="35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9360228" y="4229099"/>
            <a:ext cx="3898572" cy="1333501"/>
            <a:chOff x="-203200" y="63049"/>
            <a:chExt cx="5198097" cy="1778000"/>
          </a:xfrm>
        </p:grpSpPr>
        <p:sp>
          <p:nvSpPr>
            <p:cNvPr id="37" name="TextBox 37"/>
            <p:cNvSpPr txBox="1"/>
            <p:nvPr/>
          </p:nvSpPr>
          <p:spPr>
            <a:xfrm>
              <a:off x="1" y="937231"/>
              <a:ext cx="4568190" cy="90381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1) 주요 기능 및 기술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   2) 개인정보 보호      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-203200" y="63049"/>
              <a:ext cx="5198097" cy="51707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3080"/>
                </a:lnSpc>
                <a:defRPr/>
              </a:pPr>
              <a:r>
                <a:rPr lang="en-US" sz="3500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웹 서비스 적용 기술</a:t>
              </a:r>
              <a:endParaRPr lang="en-US" sz="35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5530858" y="276266"/>
            <a:ext cx="7226284" cy="1325635"/>
            <a:chOff x="0" y="0"/>
            <a:chExt cx="1903219" cy="34913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03219" cy="349138"/>
            </a:xfrm>
            <a:custGeom>
              <a:avLst/>
              <a:gdLst/>
              <a:rect l="l" t="t" r="r" b="b"/>
              <a:pathLst>
                <a:path w="1903219" h="349138">
                  <a:moveTo>
                    <a:pt x="54237" y="0"/>
                  </a:moveTo>
                  <a:lnTo>
                    <a:pt x="1848982" y="0"/>
                  </a:lnTo>
                  <a:cubicBezTo>
                    <a:pt x="1878936" y="0"/>
                    <a:pt x="1903219" y="24283"/>
                    <a:pt x="1903219" y="54237"/>
                  </a:cubicBezTo>
                  <a:lnTo>
                    <a:pt x="1903219" y="294901"/>
                  </a:lnTo>
                  <a:cubicBezTo>
                    <a:pt x="1903219" y="309286"/>
                    <a:pt x="1897505" y="323081"/>
                    <a:pt x="1887333" y="333253"/>
                  </a:cubicBezTo>
                  <a:cubicBezTo>
                    <a:pt x="1877162" y="343424"/>
                    <a:pt x="1863366" y="349138"/>
                    <a:pt x="1848982" y="349138"/>
                  </a:cubicBezTo>
                  <a:lnTo>
                    <a:pt x="54237" y="349138"/>
                  </a:lnTo>
                  <a:cubicBezTo>
                    <a:pt x="24283" y="349138"/>
                    <a:pt x="0" y="324855"/>
                    <a:pt x="0" y="294901"/>
                  </a:cubicBezTo>
                  <a:lnTo>
                    <a:pt x="0" y="54237"/>
                  </a:lnTo>
                  <a:cubicBezTo>
                    <a:pt x="0" y="24283"/>
                    <a:pt x="24283" y="0"/>
                    <a:pt x="542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903219" cy="3872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6182177" y="706437"/>
            <a:ext cx="5836379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목차</a:t>
            </a:r>
          </a:p>
        </p:txBody>
      </p:sp>
      <p:grpSp>
        <p:nvGrpSpPr>
          <p:cNvPr id="43" name="Group 43"/>
          <p:cNvGrpSpPr/>
          <p:nvPr/>
        </p:nvGrpSpPr>
        <p:grpSpPr>
          <a:xfrm rot="0">
            <a:off x="5435684" y="8959070"/>
            <a:ext cx="3202925" cy="966096"/>
            <a:chOff x="0" y="0"/>
            <a:chExt cx="4270567" cy="1288128"/>
          </a:xfrm>
        </p:grpSpPr>
        <p:sp>
          <p:nvSpPr>
            <p:cNvPr id="44" name="TextBox 44"/>
            <p:cNvSpPr txBox="1"/>
            <p:nvPr/>
          </p:nvSpPr>
          <p:spPr>
            <a:xfrm>
              <a:off x="0" y="946757"/>
              <a:ext cx="4270567" cy="3666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163"/>
                </a:lnSpc>
                <a:defRPr/>
              </a:pPr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04774"/>
              <a:ext cx="4270567" cy="51009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080"/>
                </a:lnSpc>
                <a:defRPr/>
              </a:pPr>
              <a:r>
                <a:rPr lang="en-US" sz="3500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기대 효과</a:t>
              </a:r>
              <a:endParaRPr lang="en-US" sz="35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</p:grpSp>
      <p:grpSp>
        <p:nvGrpSpPr>
          <p:cNvPr id="46" name="Group 46"/>
          <p:cNvGrpSpPr/>
          <p:nvPr/>
        </p:nvGrpSpPr>
        <p:grpSpPr>
          <a:xfrm rot="0">
            <a:off x="1507155" y="8959070"/>
            <a:ext cx="3202925" cy="966096"/>
            <a:chOff x="0" y="0"/>
            <a:chExt cx="4270567" cy="1288128"/>
          </a:xfrm>
        </p:grpSpPr>
        <p:sp>
          <p:nvSpPr>
            <p:cNvPr id="47" name="TextBox 47"/>
            <p:cNvSpPr txBox="1"/>
            <p:nvPr/>
          </p:nvSpPr>
          <p:spPr>
            <a:xfrm>
              <a:off x="0" y="946757"/>
              <a:ext cx="4270567" cy="3666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163"/>
                </a:lnSpc>
                <a:defRPr/>
              </a:pPr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104774"/>
              <a:ext cx="4270567" cy="51009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080"/>
                </a:lnSpc>
                <a:defRPr/>
              </a:pPr>
              <a:r>
                <a:rPr lang="en-US" sz="3500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소감</a:t>
              </a:r>
              <a:endParaRPr lang="en-US" sz="35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 rot="0">
            <a:off x="9512629" y="8959070"/>
            <a:ext cx="3202925" cy="966096"/>
            <a:chOff x="0" y="0"/>
            <a:chExt cx="4270567" cy="1288128"/>
          </a:xfrm>
        </p:grpSpPr>
        <p:sp>
          <p:nvSpPr>
            <p:cNvPr id="50" name="TextBox 50"/>
            <p:cNvSpPr txBox="1"/>
            <p:nvPr/>
          </p:nvSpPr>
          <p:spPr>
            <a:xfrm>
              <a:off x="1" y="946757"/>
              <a:ext cx="4270567" cy="36661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163"/>
                </a:lnSpc>
                <a:defRPr/>
              </a:pPr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" y="104774"/>
              <a:ext cx="4270567" cy="51009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080"/>
                </a:lnSpc>
                <a:defRPr/>
              </a:pPr>
              <a:r>
                <a:rPr lang="en-US" sz="3500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서비스 시연</a:t>
              </a:r>
              <a:endParaRPr lang="en-US" sz="35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</p:grpSp>
      <p:grpSp>
        <p:nvGrpSpPr>
          <p:cNvPr id="52" name="Group 52"/>
          <p:cNvGrpSpPr/>
          <p:nvPr/>
        </p:nvGrpSpPr>
        <p:grpSpPr>
          <a:xfrm rot="0">
            <a:off x="13108265" y="5360185"/>
            <a:ext cx="3672457" cy="2060835"/>
            <a:chOff x="0" y="0"/>
            <a:chExt cx="4896610" cy="2747780"/>
          </a:xfrm>
        </p:grpSpPr>
        <p:sp>
          <p:nvSpPr>
            <p:cNvPr id="53" name="TextBox 53"/>
            <p:cNvSpPr txBox="1"/>
            <p:nvPr/>
          </p:nvSpPr>
          <p:spPr>
            <a:xfrm>
              <a:off x="1" y="937229"/>
              <a:ext cx="4896611" cy="1821857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1) 동화 추천 모델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   2) Google Cloud TTS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3) OpenAI Dall-e 3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  <a:p>
              <a:pPr lvl="0" algn="ctr">
                <a:lnSpc>
                  <a:spcPts val="2723"/>
                </a:lnSpc>
                <a:defRPr/>
              </a:pPr>
              <a:r>
                <a:rPr lang="en-US" sz="1945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4) GPT 4o</a:t>
              </a:r>
              <a:endParaRPr lang="en-US" sz="19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" y="104772"/>
              <a:ext cx="4896611" cy="508013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079"/>
                </a:lnSpc>
                <a:defRPr/>
              </a:pPr>
              <a:r>
                <a:rPr lang="en-US" sz="3499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AI 적용 기술</a:t>
              </a:r>
              <a:endParaRPr lang="en-US" sz="34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</p:grpSp>
      <p:sp>
        <p:nvSpPr>
          <p:cNvPr name="AutoShape 55" id="55"/>
          <p:cNvSpPr/>
          <p:nvPr/>
        </p:nvSpPr>
        <p:spPr>
          <a:xfrm>
            <a:off x="11988264" y="2941037"/>
            <a:ext cx="2956352" cy="9525"/>
          </a:xfrm>
          <a:prstGeom prst="line">
            <a:avLst/>
          </a:prstGeom>
          <a:ln cap="rnd" w="76200">
            <a:solidFill>
              <a:srgbClr val="5B4A3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V="true">
            <a:off x="14944616" y="3159022"/>
            <a:ext cx="0" cy="424548"/>
          </a:xfrm>
          <a:prstGeom prst="line">
            <a:avLst/>
          </a:prstGeom>
          <a:ln cap="rnd" w="76200">
            <a:solidFill>
              <a:srgbClr val="5B4A3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11988142" y="8048521"/>
            <a:ext cx="2956352" cy="9525"/>
          </a:xfrm>
          <a:prstGeom prst="line">
            <a:avLst/>
          </a:prstGeom>
          <a:ln cap="rnd" w="76200">
            <a:solidFill>
              <a:srgbClr val="5B4A3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V="true">
            <a:off x="14944493" y="7532440"/>
            <a:ext cx="0" cy="424548"/>
          </a:xfrm>
          <a:prstGeom prst="line">
            <a:avLst/>
          </a:prstGeom>
          <a:ln cap="rnd" w="76200">
            <a:solidFill>
              <a:srgbClr val="5B4A3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59" id="59"/>
          <p:cNvSpPr/>
          <p:nvPr/>
        </p:nvSpPr>
        <p:spPr>
          <a:xfrm flipH="false" flipV="false" rot="-823146">
            <a:off x="16655491" y="156692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0" y="0"/>
                </a:moveTo>
                <a:lnTo>
                  <a:pt x="3265018" y="0"/>
                </a:lnTo>
                <a:lnTo>
                  <a:pt x="3265018" y="3385718"/>
                </a:lnTo>
                <a:lnTo>
                  <a:pt x="0" y="338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939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30264" y="621636"/>
            <a:ext cx="8091603" cy="1430410"/>
            <a:chOff x="0" y="0"/>
            <a:chExt cx="2131122" cy="376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55350" y="2533130"/>
            <a:ext cx="2778536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독후감 작성하기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독후감</a:t>
            </a: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페이지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09484" y="4196295"/>
            <a:ext cx="1926193" cy="94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84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독후감 </a:t>
            </a:r>
          </a:p>
          <a:p>
            <a:pPr algn="l">
              <a:lnSpc>
                <a:spcPts val="3758"/>
              </a:lnSpc>
              <a:spcBef>
                <a:spcPct val="0"/>
              </a:spcBef>
            </a:pPr>
            <a:r>
              <a:rPr lang="en-US" sz="284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그리기 시스템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08297" y="2296526"/>
            <a:ext cx="8451791" cy="7275396"/>
            <a:chOff x="0" y="0"/>
            <a:chExt cx="11269054" cy="9700528"/>
          </a:xfrm>
        </p:grpSpPr>
        <p:sp>
          <p:nvSpPr>
            <p:cNvPr name="AutoShape 14" id="14"/>
            <p:cNvSpPr/>
            <p:nvPr/>
          </p:nvSpPr>
          <p:spPr>
            <a:xfrm flipV="true">
              <a:off x="10074425" y="2952405"/>
              <a:ext cx="1193800" cy="3901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74425" cy="9700528"/>
            </a:xfrm>
            <a:custGeom>
              <a:avLst/>
              <a:gdLst/>
              <a:ahLst/>
              <a:cxnLst/>
              <a:rect r="r" b="b" t="t" l="l"/>
              <a:pathLst>
                <a:path h="9700528" w="10074425">
                  <a:moveTo>
                    <a:pt x="0" y="0"/>
                  </a:moveTo>
                  <a:lnTo>
                    <a:pt x="10074425" y="0"/>
                  </a:lnTo>
                  <a:lnTo>
                    <a:pt x="10074425" y="9700528"/>
                  </a:lnTo>
                  <a:lnTo>
                    <a:pt x="0" y="970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1710878"/>
              <a:ext cx="10074425" cy="5467158"/>
              <a:chOff x="0" y="0"/>
              <a:chExt cx="960882" cy="52144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60882" cy="521448"/>
              </a:xfrm>
              <a:custGeom>
                <a:avLst/>
                <a:gdLst/>
                <a:ahLst/>
                <a:cxnLst/>
                <a:rect r="r" b="b" t="t" l="l"/>
                <a:pathLst>
                  <a:path h="521448" w="960882">
                    <a:moveTo>
                      <a:pt x="0" y="0"/>
                    </a:moveTo>
                    <a:lnTo>
                      <a:pt x="960882" y="0"/>
                    </a:lnTo>
                    <a:lnTo>
                      <a:pt x="960882" y="521448"/>
                    </a:lnTo>
                    <a:lnTo>
                      <a:pt x="0" y="5214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960882" cy="5595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3735118" y="4120161"/>
              <a:ext cx="2583663" cy="2438332"/>
            </a:xfrm>
            <a:custGeom>
              <a:avLst/>
              <a:gdLst/>
              <a:ahLst/>
              <a:cxnLst/>
              <a:rect r="r" b="b" t="t" l="l"/>
              <a:pathLst>
                <a:path h="2438332" w="2583663">
                  <a:moveTo>
                    <a:pt x="0" y="0"/>
                  </a:moveTo>
                  <a:lnTo>
                    <a:pt x="2583663" y="0"/>
                  </a:lnTo>
                  <a:lnTo>
                    <a:pt x="2583663" y="2438332"/>
                  </a:lnTo>
                  <a:lnTo>
                    <a:pt x="0" y="2438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4487978" y="3550741"/>
              <a:ext cx="1076180" cy="834040"/>
            </a:xfrm>
            <a:prstGeom prst="rect">
              <a:avLst/>
            </a:prstGeom>
          </p:spPr>
        </p:pic>
        <p:grpSp>
          <p:nvGrpSpPr>
            <p:cNvPr name="Group 21" id="21"/>
            <p:cNvGrpSpPr/>
            <p:nvPr/>
          </p:nvGrpSpPr>
          <p:grpSpPr>
            <a:xfrm rot="0">
              <a:off x="2758728" y="2964115"/>
              <a:ext cx="346710" cy="566420"/>
              <a:chOff x="0" y="0"/>
              <a:chExt cx="346710" cy="56642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8260" y="46990"/>
                <a:ext cx="247650" cy="471170"/>
              </a:xfrm>
              <a:custGeom>
                <a:avLst/>
                <a:gdLst/>
                <a:ahLst/>
                <a:cxnLst/>
                <a:rect r="r" b="b" t="t" l="l"/>
                <a:pathLst>
                  <a:path h="471170" w="247650">
                    <a:moveTo>
                      <a:pt x="246380" y="64770"/>
                    </a:moveTo>
                    <a:cubicBezTo>
                      <a:pt x="151130" y="334010"/>
                      <a:pt x="115570" y="424180"/>
                      <a:pt x="91440" y="450850"/>
                    </a:cubicBezTo>
                    <a:cubicBezTo>
                      <a:pt x="81280" y="462280"/>
                      <a:pt x="73660" y="466090"/>
                      <a:pt x="64770" y="468630"/>
                    </a:cubicBezTo>
                    <a:cubicBezTo>
                      <a:pt x="54610" y="471170"/>
                      <a:pt x="41910" y="471170"/>
                      <a:pt x="31750" y="466090"/>
                    </a:cubicBezTo>
                    <a:cubicBezTo>
                      <a:pt x="20320" y="459740"/>
                      <a:pt x="6350" y="441960"/>
                      <a:pt x="2540" y="429260"/>
                    </a:cubicBezTo>
                    <a:cubicBezTo>
                      <a:pt x="0" y="417830"/>
                      <a:pt x="2540" y="405130"/>
                      <a:pt x="6350" y="396240"/>
                    </a:cubicBezTo>
                    <a:cubicBezTo>
                      <a:pt x="11430" y="387350"/>
                      <a:pt x="20320" y="377190"/>
                      <a:pt x="30480" y="373380"/>
                    </a:cubicBezTo>
                    <a:cubicBezTo>
                      <a:pt x="41910" y="368300"/>
                      <a:pt x="64770" y="368300"/>
                      <a:pt x="77470" y="374650"/>
                    </a:cubicBezTo>
                    <a:cubicBezTo>
                      <a:pt x="90170" y="382270"/>
                      <a:pt x="100330" y="402590"/>
                      <a:pt x="102870" y="415290"/>
                    </a:cubicBezTo>
                    <a:cubicBezTo>
                      <a:pt x="104140" y="426720"/>
                      <a:pt x="100330" y="438150"/>
                      <a:pt x="95250" y="447040"/>
                    </a:cubicBezTo>
                    <a:cubicBezTo>
                      <a:pt x="88900" y="455930"/>
                      <a:pt x="78740" y="463550"/>
                      <a:pt x="69850" y="467360"/>
                    </a:cubicBezTo>
                    <a:cubicBezTo>
                      <a:pt x="59690" y="471170"/>
                      <a:pt x="46990" y="471170"/>
                      <a:pt x="36830" y="467360"/>
                    </a:cubicBezTo>
                    <a:cubicBezTo>
                      <a:pt x="27940" y="464820"/>
                      <a:pt x="16510" y="458470"/>
                      <a:pt x="11430" y="448310"/>
                    </a:cubicBezTo>
                    <a:cubicBezTo>
                      <a:pt x="3810" y="436880"/>
                      <a:pt x="1270" y="421640"/>
                      <a:pt x="5080" y="401320"/>
                    </a:cubicBezTo>
                    <a:cubicBezTo>
                      <a:pt x="10160" y="365760"/>
                      <a:pt x="53340" y="309880"/>
                      <a:pt x="76200" y="255270"/>
                    </a:cubicBezTo>
                    <a:cubicBezTo>
                      <a:pt x="104140" y="187960"/>
                      <a:pt x="128270" y="62230"/>
                      <a:pt x="152400" y="26670"/>
                    </a:cubicBezTo>
                    <a:cubicBezTo>
                      <a:pt x="162560" y="13970"/>
                      <a:pt x="170180" y="7620"/>
                      <a:pt x="180340" y="3810"/>
                    </a:cubicBezTo>
                    <a:cubicBezTo>
                      <a:pt x="190500" y="0"/>
                      <a:pt x="205740" y="1270"/>
                      <a:pt x="215900" y="5080"/>
                    </a:cubicBezTo>
                    <a:cubicBezTo>
                      <a:pt x="227330" y="8890"/>
                      <a:pt x="237490" y="19050"/>
                      <a:pt x="242570" y="29210"/>
                    </a:cubicBezTo>
                    <a:cubicBezTo>
                      <a:pt x="247650" y="39370"/>
                      <a:pt x="246380" y="64770"/>
                      <a:pt x="246380" y="6477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2865408" y="3120325"/>
              <a:ext cx="458470" cy="364490"/>
              <a:chOff x="0" y="0"/>
              <a:chExt cx="458470" cy="36449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6990" y="44450"/>
                <a:ext cx="361950" cy="269240"/>
              </a:xfrm>
              <a:custGeom>
                <a:avLst/>
                <a:gdLst/>
                <a:ahLst/>
                <a:cxnLst/>
                <a:rect r="r" b="b" t="t" l="l"/>
                <a:pathLst>
                  <a:path h="269240" w="361950">
                    <a:moveTo>
                      <a:pt x="81280" y="6350"/>
                    </a:moveTo>
                    <a:cubicBezTo>
                      <a:pt x="361950" y="204470"/>
                      <a:pt x="360680" y="213360"/>
                      <a:pt x="359410" y="223520"/>
                    </a:cubicBezTo>
                    <a:cubicBezTo>
                      <a:pt x="358140" y="233680"/>
                      <a:pt x="354330" y="245110"/>
                      <a:pt x="345440" y="252730"/>
                    </a:cubicBezTo>
                    <a:cubicBezTo>
                      <a:pt x="335280" y="261620"/>
                      <a:pt x="313690" y="269240"/>
                      <a:pt x="300990" y="266700"/>
                    </a:cubicBezTo>
                    <a:cubicBezTo>
                      <a:pt x="287020" y="265430"/>
                      <a:pt x="269240" y="251460"/>
                      <a:pt x="262890" y="237490"/>
                    </a:cubicBezTo>
                    <a:cubicBezTo>
                      <a:pt x="257810" y="224790"/>
                      <a:pt x="259080" y="201930"/>
                      <a:pt x="266700" y="190500"/>
                    </a:cubicBezTo>
                    <a:cubicBezTo>
                      <a:pt x="273050" y="179070"/>
                      <a:pt x="294640" y="167640"/>
                      <a:pt x="307340" y="166370"/>
                    </a:cubicBezTo>
                    <a:cubicBezTo>
                      <a:pt x="317500" y="165100"/>
                      <a:pt x="330200" y="170180"/>
                      <a:pt x="337820" y="175260"/>
                    </a:cubicBezTo>
                    <a:cubicBezTo>
                      <a:pt x="346710" y="181610"/>
                      <a:pt x="355600" y="190500"/>
                      <a:pt x="358140" y="201930"/>
                    </a:cubicBezTo>
                    <a:cubicBezTo>
                      <a:pt x="360680" y="214630"/>
                      <a:pt x="358140" y="237490"/>
                      <a:pt x="349250" y="248920"/>
                    </a:cubicBezTo>
                    <a:cubicBezTo>
                      <a:pt x="340360" y="259080"/>
                      <a:pt x="323850" y="269240"/>
                      <a:pt x="306070" y="267970"/>
                    </a:cubicBezTo>
                    <a:cubicBezTo>
                      <a:pt x="274320" y="266700"/>
                      <a:pt x="220980" y="220980"/>
                      <a:pt x="175260" y="191770"/>
                    </a:cubicBezTo>
                    <a:cubicBezTo>
                      <a:pt x="121920" y="157480"/>
                      <a:pt x="27940" y="104140"/>
                      <a:pt x="8890" y="72390"/>
                    </a:cubicBezTo>
                    <a:cubicBezTo>
                      <a:pt x="0" y="59690"/>
                      <a:pt x="1270" y="48260"/>
                      <a:pt x="3810" y="36830"/>
                    </a:cubicBezTo>
                    <a:cubicBezTo>
                      <a:pt x="6350" y="25400"/>
                      <a:pt x="12700" y="12700"/>
                      <a:pt x="24130" y="6350"/>
                    </a:cubicBezTo>
                    <a:cubicBezTo>
                      <a:pt x="36830" y="0"/>
                      <a:pt x="81280" y="6350"/>
                      <a:pt x="81280" y="63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18798" y="2826955"/>
              <a:ext cx="256540" cy="783590"/>
              <a:chOff x="0" y="0"/>
              <a:chExt cx="256540" cy="7835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5720" y="49530"/>
                <a:ext cx="171450" cy="683260"/>
              </a:xfrm>
              <a:custGeom>
                <a:avLst/>
                <a:gdLst/>
                <a:ahLst/>
                <a:cxnLst/>
                <a:rect r="r" b="b" t="t" l="l"/>
                <a:pathLst>
                  <a:path h="683260" w="171450">
                    <a:moveTo>
                      <a:pt x="104140" y="39370"/>
                    </a:moveTo>
                    <a:cubicBezTo>
                      <a:pt x="157480" y="403860"/>
                      <a:pt x="171450" y="580390"/>
                      <a:pt x="154940" y="594360"/>
                    </a:cubicBezTo>
                    <a:cubicBezTo>
                      <a:pt x="149860" y="598170"/>
                      <a:pt x="140970" y="589280"/>
                      <a:pt x="139700" y="590550"/>
                    </a:cubicBezTo>
                    <a:cubicBezTo>
                      <a:pt x="135890" y="594360"/>
                      <a:pt x="158750" y="621030"/>
                      <a:pt x="158750" y="633730"/>
                    </a:cubicBezTo>
                    <a:cubicBezTo>
                      <a:pt x="160020" y="645160"/>
                      <a:pt x="153670" y="656590"/>
                      <a:pt x="147320" y="664210"/>
                    </a:cubicBezTo>
                    <a:cubicBezTo>
                      <a:pt x="140970" y="671830"/>
                      <a:pt x="129540" y="679450"/>
                      <a:pt x="119380" y="680720"/>
                    </a:cubicBezTo>
                    <a:cubicBezTo>
                      <a:pt x="106680" y="683260"/>
                      <a:pt x="83820" y="676910"/>
                      <a:pt x="73660" y="668020"/>
                    </a:cubicBezTo>
                    <a:cubicBezTo>
                      <a:pt x="64770" y="661670"/>
                      <a:pt x="59690" y="650240"/>
                      <a:pt x="58420" y="638810"/>
                    </a:cubicBezTo>
                    <a:cubicBezTo>
                      <a:pt x="57150" y="626110"/>
                      <a:pt x="64770" y="604520"/>
                      <a:pt x="73660" y="594360"/>
                    </a:cubicBezTo>
                    <a:cubicBezTo>
                      <a:pt x="81280" y="586740"/>
                      <a:pt x="92710" y="580390"/>
                      <a:pt x="102870" y="580390"/>
                    </a:cubicBezTo>
                    <a:cubicBezTo>
                      <a:pt x="116840" y="580390"/>
                      <a:pt x="138430" y="589280"/>
                      <a:pt x="147320" y="598170"/>
                    </a:cubicBezTo>
                    <a:cubicBezTo>
                      <a:pt x="154940" y="605790"/>
                      <a:pt x="160020" y="617220"/>
                      <a:pt x="158750" y="628650"/>
                    </a:cubicBezTo>
                    <a:cubicBezTo>
                      <a:pt x="158750" y="641350"/>
                      <a:pt x="148590" y="662940"/>
                      <a:pt x="139700" y="671830"/>
                    </a:cubicBezTo>
                    <a:cubicBezTo>
                      <a:pt x="130810" y="679450"/>
                      <a:pt x="118110" y="681990"/>
                      <a:pt x="107950" y="681990"/>
                    </a:cubicBezTo>
                    <a:cubicBezTo>
                      <a:pt x="97790" y="681990"/>
                      <a:pt x="86360" y="680720"/>
                      <a:pt x="77470" y="671830"/>
                    </a:cubicBezTo>
                    <a:cubicBezTo>
                      <a:pt x="63500" y="655320"/>
                      <a:pt x="58420" y="612140"/>
                      <a:pt x="53340" y="571500"/>
                    </a:cubicBezTo>
                    <a:cubicBezTo>
                      <a:pt x="45720" y="510540"/>
                      <a:pt x="59690" y="417830"/>
                      <a:pt x="53340" y="335280"/>
                    </a:cubicBezTo>
                    <a:cubicBezTo>
                      <a:pt x="45720" y="245110"/>
                      <a:pt x="0" y="99060"/>
                      <a:pt x="5080" y="52070"/>
                    </a:cubicBezTo>
                    <a:cubicBezTo>
                      <a:pt x="6350" y="34290"/>
                      <a:pt x="10160" y="26670"/>
                      <a:pt x="17780" y="17780"/>
                    </a:cubicBezTo>
                    <a:cubicBezTo>
                      <a:pt x="24130" y="8890"/>
                      <a:pt x="38100" y="2540"/>
                      <a:pt x="49530" y="1270"/>
                    </a:cubicBezTo>
                    <a:cubicBezTo>
                      <a:pt x="59690" y="0"/>
                      <a:pt x="74930" y="2540"/>
                      <a:pt x="83820" y="8890"/>
                    </a:cubicBezTo>
                    <a:cubicBezTo>
                      <a:pt x="92710" y="15240"/>
                      <a:pt x="104140" y="39370"/>
                      <a:pt x="104140" y="3937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3420398" y="3053015"/>
              <a:ext cx="411480" cy="210820"/>
              <a:chOff x="0" y="0"/>
              <a:chExt cx="411480" cy="21082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46990" y="49530"/>
                <a:ext cx="312420" cy="123190"/>
              </a:xfrm>
              <a:custGeom>
                <a:avLst/>
                <a:gdLst/>
                <a:ahLst/>
                <a:cxnLst/>
                <a:rect r="r" b="b" t="t" l="l"/>
                <a:pathLst>
                  <a:path h="123190" w="312420">
                    <a:moveTo>
                      <a:pt x="44450" y="12700"/>
                    </a:moveTo>
                    <a:cubicBezTo>
                      <a:pt x="292100" y="8890"/>
                      <a:pt x="298450" y="15240"/>
                      <a:pt x="303530" y="24130"/>
                    </a:cubicBezTo>
                    <a:cubicBezTo>
                      <a:pt x="309880" y="31750"/>
                      <a:pt x="312420" y="44450"/>
                      <a:pt x="312420" y="54610"/>
                    </a:cubicBezTo>
                    <a:cubicBezTo>
                      <a:pt x="312420" y="64770"/>
                      <a:pt x="307340" y="77470"/>
                      <a:pt x="300990" y="85090"/>
                    </a:cubicBezTo>
                    <a:cubicBezTo>
                      <a:pt x="293370" y="92710"/>
                      <a:pt x="283210" y="100330"/>
                      <a:pt x="273050" y="101600"/>
                    </a:cubicBezTo>
                    <a:cubicBezTo>
                      <a:pt x="262890" y="104140"/>
                      <a:pt x="250190" y="104140"/>
                      <a:pt x="240030" y="99060"/>
                    </a:cubicBezTo>
                    <a:cubicBezTo>
                      <a:pt x="228600" y="91440"/>
                      <a:pt x="214630" y="73660"/>
                      <a:pt x="212090" y="60960"/>
                    </a:cubicBezTo>
                    <a:cubicBezTo>
                      <a:pt x="209550" y="49530"/>
                      <a:pt x="210820" y="38100"/>
                      <a:pt x="217170" y="29210"/>
                    </a:cubicBezTo>
                    <a:cubicBezTo>
                      <a:pt x="223520" y="17780"/>
                      <a:pt x="243840" y="3810"/>
                      <a:pt x="256540" y="1270"/>
                    </a:cubicBezTo>
                    <a:cubicBezTo>
                      <a:pt x="266700" y="0"/>
                      <a:pt x="279400" y="3810"/>
                      <a:pt x="288290" y="8890"/>
                    </a:cubicBezTo>
                    <a:cubicBezTo>
                      <a:pt x="297180" y="13970"/>
                      <a:pt x="306070" y="22860"/>
                      <a:pt x="308610" y="33020"/>
                    </a:cubicBezTo>
                    <a:cubicBezTo>
                      <a:pt x="312420" y="45720"/>
                      <a:pt x="309880" y="69850"/>
                      <a:pt x="303530" y="81280"/>
                    </a:cubicBezTo>
                    <a:cubicBezTo>
                      <a:pt x="298450" y="90170"/>
                      <a:pt x="292100" y="95250"/>
                      <a:pt x="278130" y="100330"/>
                    </a:cubicBezTo>
                    <a:cubicBezTo>
                      <a:pt x="240030" y="114300"/>
                      <a:pt x="80010" y="123190"/>
                      <a:pt x="39370" y="110490"/>
                    </a:cubicBezTo>
                    <a:cubicBezTo>
                      <a:pt x="24130" y="105410"/>
                      <a:pt x="16510" y="99060"/>
                      <a:pt x="11430" y="88900"/>
                    </a:cubicBezTo>
                    <a:cubicBezTo>
                      <a:pt x="5080" y="80010"/>
                      <a:pt x="0" y="64770"/>
                      <a:pt x="3810" y="53340"/>
                    </a:cubicBezTo>
                    <a:cubicBezTo>
                      <a:pt x="7620" y="39370"/>
                      <a:pt x="44450" y="12700"/>
                      <a:pt x="44450" y="1270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3786158" y="2903155"/>
              <a:ext cx="429260" cy="561340"/>
              <a:chOff x="0" y="0"/>
              <a:chExt cx="429260" cy="56134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44450" y="50800"/>
                <a:ext cx="345440" cy="461010"/>
              </a:xfrm>
              <a:custGeom>
                <a:avLst/>
                <a:gdLst/>
                <a:ahLst/>
                <a:cxnLst/>
                <a:rect r="r" b="b" t="t" l="l"/>
                <a:pathLst>
                  <a:path h="461010" w="345440">
                    <a:moveTo>
                      <a:pt x="96520" y="0"/>
                    </a:moveTo>
                    <a:cubicBezTo>
                      <a:pt x="271780" y="6350"/>
                      <a:pt x="320040" y="11430"/>
                      <a:pt x="334010" y="31750"/>
                    </a:cubicBezTo>
                    <a:cubicBezTo>
                      <a:pt x="345440" y="50800"/>
                      <a:pt x="334010" y="81280"/>
                      <a:pt x="326390" y="109220"/>
                    </a:cubicBezTo>
                    <a:cubicBezTo>
                      <a:pt x="316230" y="147320"/>
                      <a:pt x="297180" y="193040"/>
                      <a:pt x="270510" y="236220"/>
                    </a:cubicBezTo>
                    <a:cubicBezTo>
                      <a:pt x="236220" y="292100"/>
                      <a:pt x="168910" y="372110"/>
                      <a:pt x="127000" y="410210"/>
                    </a:cubicBezTo>
                    <a:cubicBezTo>
                      <a:pt x="101600" y="434340"/>
                      <a:pt x="77470" y="457200"/>
                      <a:pt x="55880" y="459740"/>
                    </a:cubicBezTo>
                    <a:cubicBezTo>
                      <a:pt x="40640" y="461010"/>
                      <a:pt x="21590" y="452120"/>
                      <a:pt x="13970" y="440690"/>
                    </a:cubicBezTo>
                    <a:cubicBezTo>
                      <a:pt x="3810" y="427990"/>
                      <a:pt x="1270" y="396240"/>
                      <a:pt x="10160" y="382270"/>
                    </a:cubicBezTo>
                    <a:cubicBezTo>
                      <a:pt x="17780" y="369570"/>
                      <a:pt x="43180" y="356870"/>
                      <a:pt x="58420" y="358140"/>
                    </a:cubicBezTo>
                    <a:cubicBezTo>
                      <a:pt x="72390" y="359410"/>
                      <a:pt x="91440" y="372110"/>
                      <a:pt x="97790" y="384810"/>
                    </a:cubicBezTo>
                    <a:cubicBezTo>
                      <a:pt x="104140" y="396240"/>
                      <a:pt x="105410" y="419100"/>
                      <a:pt x="97790" y="431800"/>
                    </a:cubicBezTo>
                    <a:cubicBezTo>
                      <a:pt x="91440" y="444500"/>
                      <a:pt x="72390" y="457200"/>
                      <a:pt x="59690" y="459740"/>
                    </a:cubicBezTo>
                    <a:cubicBezTo>
                      <a:pt x="48260" y="461010"/>
                      <a:pt x="36830" y="457200"/>
                      <a:pt x="27940" y="452120"/>
                    </a:cubicBezTo>
                    <a:cubicBezTo>
                      <a:pt x="19050" y="447040"/>
                      <a:pt x="10160" y="438150"/>
                      <a:pt x="6350" y="427990"/>
                    </a:cubicBezTo>
                    <a:cubicBezTo>
                      <a:pt x="2540" y="415290"/>
                      <a:pt x="2540" y="392430"/>
                      <a:pt x="11430" y="381000"/>
                    </a:cubicBezTo>
                    <a:cubicBezTo>
                      <a:pt x="19050" y="369570"/>
                      <a:pt x="38100" y="358140"/>
                      <a:pt x="52070" y="358140"/>
                    </a:cubicBezTo>
                    <a:cubicBezTo>
                      <a:pt x="66040" y="358140"/>
                      <a:pt x="86360" y="368300"/>
                      <a:pt x="95250" y="379730"/>
                    </a:cubicBezTo>
                    <a:cubicBezTo>
                      <a:pt x="102870" y="391160"/>
                      <a:pt x="106680" y="414020"/>
                      <a:pt x="100330" y="426720"/>
                    </a:cubicBezTo>
                    <a:cubicBezTo>
                      <a:pt x="93980" y="440690"/>
                      <a:pt x="72390" y="458470"/>
                      <a:pt x="55880" y="459740"/>
                    </a:cubicBezTo>
                    <a:cubicBezTo>
                      <a:pt x="40640" y="459740"/>
                      <a:pt x="13970" y="443230"/>
                      <a:pt x="6350" y="429260"/>
                    </a:cubicBezTo>
                    <a:cubicBezTo>
                      <a:pt x="0" y="417830"/>
                      <a:pt x="1270" y="401320"/>
                      <a:pt x="10160" y="382270"/>
                    </a:cubicBezTo>
                    <a:cubicBezTo>
                      <a:pt x="27940" y="339090"/>
                      <a:pt x="135890" y="248920"/>
                      <a:pt x="176530" y="196850"/>
                    </a:cubicBezTo>
                    <a:cubicBezTo>
                      <a:pt x="203200" y="161290"/>
                      <a:pt x="245110" y="118110"/>
                      <a:pt x="236220" y="101600"/>
                    </a:cubicBezTo>
                    <a:cubicBezTo>
                      <a:pt x="226060" y="83820"/>
                      <a:pt x="127000" y="107950"/>
                      <a:pt x="96520" y="101600"/>
                    </a:cubicBezTo>
                    <a:cubicBezTo>
                      <a:pt x="81280" y="99060"/>
                      <a:pt x="71120" y="97790"/>
                      <a:pt x="63500" y="88900"/>
                    </a:cubicBezTo>
                    <a:cubicBezTo>
                      <a:pt x="53340" y="77470"/>
                      <a:pt x="43180" y="48260"/>
                      <a:pt x="49530" y="33020"/>
                    </a:cubicBezTo>
                    <a:cubicBezTo>
                      <a:pt x="54610" y="17780"/>
                      <a:pt x="96520" y="0"/>
                      <a:pt x="96520" y="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3928398" y="3064445"/>
              <a:ext cx="488950" cy="381000"/>
              <a:chOff x="0" y="0"/>
              <a:chExt cx="488950" cy="381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48260" y="48260"/>
                <a:ext cx="388620" cy="281940"/>
              </a:xfrm>
              <a:custGeom>
                <a:avLst/>
                <a:gdLst/>
                <a:ahLst/>
                <a:cxnLst/>
                <a:rect r="r" b="b" t="t" l="l"/>
                <a:pathLst>
                  <a:path h="281940" w="388620">
                    <a:moveTo>
                      <a:pt x="77470" y="2540"/>
                    </a:moveTo>
                    <a:cubicBezTo>
                      <a:pt x="387350" y="210820"/>
                      <a:pt x="387350" y="219710"/>
                      <a:pt x="388620" y="229870"/>
                    </a:cubicBezTo>
                    <a:cubicBezTo>
                      <a:pt x="388620" y="240030"/>
                      <a:pt x="386080" y="252730"/>
                      <a:pt x="378460" y="260350"/>
                    </a:cubicBezTo>
                    <a:cubicBezTo>
                      <a:pt x="369570" y="270510"/>
                      <a:pt x="349250" y="280670"/>
                      <a:pt x="335280" y="281940"/>
                    </a:cubicBezTo>
                    <a:cubicBezTo>
                      <a:pt x="325120" y="281940"/>
                      <a:pt x="313690" y="278130"/>
                      <a:pt x="304800" y="270510"/>
                    </a:cubicBezTo>
                    <a:cubicBezTo>
                      <a:pt x="295910" y="261620"/>
                      <a:pt x="287020" y="240030"/>
                      <a:pt x="287020" y="226060"/>
                    </a:cubicBezTo>
                    <a:cubicBezTo>
                      <a:pt x="287020" y="215900"/>
                      <a:pt x="292100" y="204470"/>
                      <a:pt x="299720" y="196850"/>
                    </a:cubicBezTo>
                    <a:cubicBezTo>
                      <a:pt x="308610" y="187960"/>
                      <a:pt x="331470" y="179070"/>
                      <a:pt x="344170" y="180340"/>
                    </a:cubicBezTo>
                    <a:cubicBezTo>
                      <a:pt x="355600" y="181610"/>
                      <a:pt x="365760" y="186690"/>
                      <a:pt x="373380" y="194310"/>
                    </a:cubicBezTo>
                    <a:cubicBezTo>
                      <a:pt x="382270" y="204470"/>
                      <a:pt x="388620" y="227330"/>
                      <a:pt x="387350" y="240030"/>
                    </a:cubicBezTo>
                    <a:cubicBezTo>
                      <a:pt x="386080" y="251460"/>
                      <a:pt x="378460" y="261620"/>
                      <a:pt x="370840" y="269240"/>
                    </a:cubicBezTo>
                    <a:cubicBezTo>
                      <a:pt x="363220" y="275590"/>
                      <a:pt x="354330" y="281940"/>
                      <a:pt x="341630" y="281940"/>
                    </a:cubicBezTo>
                    <a:cubicBezTo>
                      <a:pt x="311150" y="279400"/>
                      <a:pt x="245110" y="232410"/>
                      <a:pt x="194310" y="200660"/>
                    </a:cubicBezTo>
                    <a:cubicBezTo>
                      <a:pt x="135890" y="165100"/>
                      <a:pt x="31750" y="107950"/>
                      <a:pt x="8890" y="74930"/>
                    </a:cubicBezTo>
                    <a:cubicBezTo>
                      <a:pt x="0" y="60960"/>
                      <a:pt x="0" y="50800"/>
                      <a:pt x="2540" y="39370"/>
                    </a:cubicBezTo>
                    <a:cubicBezTo>
                      <a:pt x="3810" y="27940"/>
                      <a:pt x="10160" y="13970"/>
                      <a:pt x="20320" y="7620"/>
                    </a:cubicBezTo>
                    <a:cubicBezTo>
                      <a:pt x="33020" y="0"/>
                      <a:pt x="77470" y="2540"/>
                      <a:pt x="77470" y="254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4402108" y="2666935"/>
              <a:ext cx="232410" cy="845820"/>
              <a:chOff x="0" y="0"/>
              <a:chExt cx="232410" cy="84582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35560" y="49530"/>
                <a:ext cx="144780" cy="745490"/>
              </a:xfrm>
              <a:custGeom>
                <a:avLst/>
                <a:gdLst/>
                <a:ahLst/>
                <a:cxnLst/>
                <a:rect r="r" b="b" t="t" l="l"/>
                <a:pathLst>
                  <a:path h="745490" w="144780">
                    <a:moveTo>
                      <a:pt x="115570" y="49530"/>
                    </a:moveTo>
                    <a:cubicBezTo>
                      <a:pt x="142240" y="711200"/>
                      <a:pt x="140970" y="717550"/>
                      <a:pt x="134620" y="725170"/>
                    </a:cubicBezTo>
                    <a:cubicBezTo>
                      <a:pt x="125730" y="735330"/>
                      <a:pt x="104140" y="745490"/>
                      <a:pt x="91440" y="745490"/>
                    </a:cubicBezTo>
                    <a:cubicBezTo>
                      <a:pt x="80010" y="745490"/>
                      <a:pt x="68580" y="740410"/>
                      <a:pt x="60960" y="732790"/>
                    </a:cubicBezTo>
                    <a:cubicBezTo>
                      <a:pt x="52070" y="723900"/>
                      <a:pt x="41910" y="703580"/>
                      <a:pt x="43180" y="689610"/>
                    </a:cubicBezTo>
                    <a:cubicBezTo>
                      <a:pt x="44450" y="675640"/>
                      <a:pt x="58420" y="656590"/>
                      <a:pt x="69850" y="650240"/>
                    </a:cubicBezTo>
                    <a:cubicBezTo>
                      <a:pt x="78740" y="643890"/>
                      <a:pt x="91440" y="642620"/>
                      <a:pt x="101600" y="643890"/>
                    </a:cubicBezTo>
                    <a:cubicBezTo>
                      <a:pt x="111760" y="646430"/>
                      <a:pt x="123190" y="651510"/>
                      <a:pt x="130810" y="659130"/>
                    </a:cubicBezTo>
                    <a:cubicBezTo>
                      <a:pt x="138430" y="670560"/>
                      <a:pt x="144780" y="692150"/>
                      <a:pt x="143510" y="706120"/>
                    </a:cubicBezTo>
                    <a:cubicBezTo>
                      <a:pt x="142240" y="716280"/>
                      <a:pt x="134620" y="726440"/>
                      <a:pt x="127000" y="732790"/>
                    </a:cubicBezTo>
                    <a:cubicBezTo>
                      <a:pt x="119380" y="740410"/>
                      <a:pt x="106680" y="744220"/>
                      <a:pt x="96520" y="745490"/>
                    </a:cubicBezTo>
                    <a:cubicBezTo>
                      <a:pt x="86360" y="745490"/>
                      <a:pt x="73660" y="742950"/>
                      <a:pt x="64770" y="736600"/>
                    </a:cubicBezTo>
                    <a:cubicBezTo>
                      <a:pt x="57150" y="731520"/>
                      <a:pt x="50800" y="725170"/>
                      <a:pt x="45720" y="711200"/>
                    </a:cubicBezTo>
                    <a:cubicBezTo>
                      <a:pt x="30480" y="669290"/>
                      <a:pt x="31750" y="537210"/>
                      <a:pt x="26670" y="438150"/>
                    </a:cubicBezTo>
                    <a:cubicBezTo>
                      <a:pt x="20320" y="318770"/>
                      <a:pt x="0" y="99060"/>
                      <a:pt x="15240" y="41910"/>
                    </a:cubicBezTo>
                    <a:cubicBezTo>
                      <a:pt x="19050" y="25400"/>
                      <a:pt x="25400" y="19050"/>
                      <a:pt x="34290" y="11430"/>
                    </a:cubicBezTo>
                    <a:cubicBezTo>
                      <a:pt x="43180" y="5080"/>
                      <a:pt x="57150" y="0"/>
                      <a:pt x="68580" y="1270"/>
                    </a:cubicBezTo>
                    <a:cubicBezTo>
                      <a:pt x="80010" y="2540"/>
                      <a:pt x="92710" y="7620"/>
                      <a:pt x="100330" y="16510"/>
                    </a:cubicBezTo>
                    <a:cubicBezTo>
                      <a:pt x="109220" y="24130"/>
                      <a:pt x="115570" y="49530"/>
                      <a:pt x="115570" y="4953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4459258" y="2999675"/>
              <a:ext cx="464820" cy="241300"/>
              <a:chOff x="0" y="0"/>
              <a:chExt cx="464820" cy="2413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48260" y="45720"/>
                <a:ext cx="365760" cy="156210"/>
              </a:xfrm>
              <a:custGeom>
                <a:avLst/>
                <a:gdLst/>
                <a:ahLst/>
                <a:cxnLst/>
                <a:rect r="r" b="b" t="t" l="l"/>
                <a:pathLst>
                  <a:path h="156210" w="365760">
                    <a:moveTo>
                      <a:pt x="27940" y="50800"/>
                    </a:moveTo>
                    <a:cubicBezTo>
                      <a:pt x="163830" y="6350"/>
                      <a:pt x="276860" y="0"/>
                      <a:pt x="313690" y="5080"/>
                    </a:cubicBezTo>
                    <a:cubicBezTo>
                      <a:pt x="328930" y="7620"/>
                      <a:pt x="336550" y="10160"/>
                      <a:pt x="344170" y="16510"/>
                    </a:cubicBezTo>
                    <a:cubicBezTo>
                      <a:pt x="353060" y="21590"/>
                      <a:pt x="360680" y="33020"/>
                      <a:pt x="363220" y="43180"/>
                    </a:cubicBezTo>
                    <a:cubicBezTo>
                      <a:pt x="365760" y="52070"/>
                      <a:pt x="364490" y="66040"/>
                      <a:pt x="360680" y="74930"/>
                    </a:cubicBezTo>
                    <a:cubicBezTo>
                      <a:pt x="356870" y="85090"/>
                      <a:pt x="349250" y="95250"/>
                      <a:pt x="340360" y="100330"/>
                    </a:cubicBezTo>
                    <a:cubicBezTo>
                      <a:pt x="327660" y="105410"/>
                      <a:pt x="304800" y="107950"/>
                      <a:pt x="292100" y="102870"/>
                    </a:cubicBezTo>
                    <a:cubicBezTo>
                      <a:pt x="279400" y="96520"/>
                      <a:pt x="265430" y="78740"/>
                      <a:pt x="264160" y="64770"/>
                    </a:cubicBezTo>
                    <a:cubicBezTo>
                      <a:pt x="261620" y="50800"/>
                      <a:pt x="270510" y="29210"/>
                      <a:pt x="279400" y="19050"/>
                    </a:cubicBezTo>
                    <a:cubicBezTo>
                      <a:pt x="285750" y="11430"/>
                      <a:pt x="298450" y="6350"/>
                      <a:pt x="308610" y="6350"/>
                    </a:cubicBezTo>
                    <a:cubicBezTo>
                      <a:pt x="318770" y="5080"/>
                      <a:pt x="331470" y="6350"/>
                      <a:pt x="340360" y="12700"/>
                    </a:cubicBezTo>
                    <a:cubicBezTo>
                      <a:pt x="350520" y="20320"/>
                      <a:pt x="363220" y="40640"/>
                      <a:pt x="364490" y="53340"/>
                    </a:cubicBezTo>
                    <a:cubicBezTo>
                      <a:pt x="365760" y="64770"/>
                      <a:pt x="361950" y="76200"/>
                      <a:pt x="355600" y="85090"/>
                    </a:cubicBezTo>
                    <a:cubicBezTo>
                      <a:pt x="350520" y="93980"/>
                      <a:pt x="342900" y="100330"/>
                      <a:pt x="330200" y="104140"/>
                    </a:cubicBezTo>
                    <a:cubicBezTo>
                      <a:pt x="306070" y="113030"/>
                      <a:pt x="257810" y="99060"/>
                      <a:pt x="217170" y="104140"/>
                    </a:cubicBezTo>
                    <a:cubicBezTo>
                      <a:pt x="165100" y="110490"/>
                      <a:pt x="77470" y="156210"/>
                      <a:pt x="41910" y="144780"/>
                    </a:cubicBezTo>
                    <a:cubicBezTo>
                      <a:pt x="21590" y="138430"/>
                      <a:pt x="5080" y="118110"/>
                      <a:pt x="2540" y="102870"/>
                    </a:cubicBezTo>
                    <a:cubicBezTo>
                      <a:pt x="0" y="86360"/>
                      <a:pt x="27940" y="50800"/>
                      <a:pt x="27940" y="5080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5087908" y="2545015"/>
              <a:ext cx="445770" cy="367030"/>
              <a:chOff x="0" y="0"/>
              <a:chExt cx="445770" cy="36703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49530" y="44450"/>
                <a:ext cx="346710" cy="279400"/>
              </a:xfrm>
              <a:custGeom>
                <a:avLst/>
                <a:gdLst/>
                <a:ahLst/>
                <a:cxnLst/>
                <a:rect r="r" b="b" t="t" l="l"/>
                <a:pathLst>
                  <a:path h="279400" w="346710">
                    <a:moveTo>
                      <a:pt x="123190" y="24130"/>
                    </a:moveTo>
                    <a:cubicBezTo>
                      <a:pt x="226060" y="15240"/>
                      <a:pt x="245110" y="21590"/>
                      <a:pt x="262890" y="30480"/>
                    </a:cubicBezTo>
                    <a:cubicBezTo>
                      <a:pt x="279400" y="38100"/>
                      <a:pt x="295910" y="48260"/>
                      <a:pt x="307340" y="60960"/>
                    </a:cubicBezTo>
                    <a:cubicBezTo>
                      <a:pt x="320040" y="73660"/>
                      <a:pt x="330200" y="90170"/>
                      <a:pt x="336550" y="106680"/>
                    </a:cubicBezTo>
                    <a:cubicBezTo>
                      <a:pt x="342900" y="123190"/>
                      <a:pt x="346710" y="142240"/>
                      <a:pt x="345440" y="161290"/>
                    </a:cubicBezTo>
                    <a:cubicBezTo>
                      <a:pt x="344170" y="181610"/>
                      <a:pt x="340360" y="207010"/>
                      <a:pt x="323850" y="223520"/>
                    </a:cubicBezTo>
                    <a:cubicBezTo>
                      <a:pt x="303530" y="246380"/>
                      <a:pt x="257810" y="261620"/>
                      <a:pt x="219710" y="269240"/>
                    </a:cubicBezTo>
                    <a:cubicBezTo>
                      <a:pt x="179070" y="278130"/>
                      <a:pt x="121920" y="279400"/>
                      <a:pt x="90170" y="270510"/>
                    </a:cubicBezTo>
                    <a:cubicBezTo>
                      <a:pt x="68580" y="264160"/>
                      <a:pt x="54610" y="252730"/>
                      <a:pt x="40640" y="238760"/>
                    </a:cubicBezTo>
                    <a:cubicBezTo>
                      <a:pt x="26670" y="224790"/>
                      <a:pt x="13970" y="205740"/>
                      <a:pt x="7620" y="186690"/>
                    </a:cubicBezTo>
                    <a:cubicBezTo>
                      <a:pt x="1270" y="168910"/>
                      <a:pt x="0" y="148590"/>
                      <a:pt x="1270" y="129540"/>
                    </a:cubicBezTo>
                    <a:cubicBezTo>
                      <a:pt x="2540" y="109220"/>
                      <a:pt x="6350" y="86360"/>
                      <a:pt x="16510" y="69850"/>
                    </a:cubicBezTo>
                    <a:cubicBezTo>
                      <a:pt x="25400" y="54610"/>
                      <a:pt x="40640" y="41910"/>
                      <a:pt x="55880" y="33020"/>
                    </a:cubicBezTo>
                    <a:cubicBezTo>
                      <a:pt x="71120" y="22860"/>
                      <a:pt x="87630" y="16510"/>
                      <a:pt x="106680" y="11430"/>
                    </a:cubicBezTo>
                    <a:cubicBezTo>
                      <a:pt x="128270" y="6350"/>
                      <a:pt x="160020" y="0"/>
                      <a:pt x="179070" y="6350"/>
                    </a:cubicBezTo>
                    <a:cubicBezTo>
                      <a:pt x="195580" y="11430"/>
                      <a:pt x="212090" y="21590"/>
                      <a:pt x="217170" y="34290"/>
                    </a:cubicBezTo>
                    <a:cubicBezTo>
                      <a:pt x="223520" y="46990"/>
                      <a:pt x="220980" y="69850"/>
                      <a:pt x="215900" y="82550"/>
                    </a:cubicBezTo>
                    <a:cubicBezTo>
                      <a:pt x="210820" y="91440"/>
                      <a:pt x="200660" y="99060"/>
                      <a:pt x="190500" y="102870"/>
                    </a:cubicBezTo>
                    <a:cubicBezTo>
                      <a:pt x="181610" y="107950"/>
                      <a:pt x="168910" y="107950"/>
                      <a:pt x="158750" y="105410"/>
                    </a:cubicBezTo>
                    <a:cubicBezTo>
                      <a:pt x="148590" y="102870"/>
                      <a:pt x="138430" y="95250"/>
                      <a:pt x="132080" y="87630"/>
                    </a:cubicBezTo>
                    <a:cubicBezTo>
                      <a:pt x="125730" y="80010"/>
                      <a:pt x="120650" y="68580"/>
                      <a:pt x="120650" y="57150"/>
                    </a:cubicBezTo>
                    <a:cubicBezTo>
                      <a:pt x="121920" y="44450"/>
                      <a:pt x="132080" y="22860"/>
                      <a:pt x="142240" y="15240"/>
                    </a:cubicBezTo>
                    <a:cubicBezTo>
                      <a:pt x="151130" y="7620"/>
                      <a:pt x="163830" y="5080"/>
                      <a:pt x="173990" y="6350"/>
                    </a:cubicBezTo>
                    <a:cubicBezTo>
                      <a:pt x="184150" y="6350"/>
                      <a:pt x="196850" y="10160"/>
                      <a:pt x="204470" y="17780"/>
                    </a:cubicBezTo>
                    <a:cubicBezTo>
                      <a:pt x="213360" y="26670"/>
                      <a:pt x="223520" y="46990"/>
                      <a:pt x="222250" y="60960"/>
                    </a:cubicBezTo>
                    <a:cubicBezTo>
                      <a:pt x="220980" y="74930"/>
                      <a:pt x="209550" y="92710"/>
                      <a:pt x="195580" y="101600"/>
                    </a:cubicBezTo>
                    <a:cubicBezTo>
                      <a:pt x="180340" y="111760"/>
                      <a:pt x="147320" y="102870"/>
                      <a:pt x="129540" y="111760"/>
                    </a:cubicBezTo>
                    <a:cubicBezTo>
                      <a:pt x="113030" y="120650"/>
                      <a:pt x="91440" y="142240"/>
                      <a:pt x="92710" y="152400"/>
                    </a:cubicBezTo>
                    <a:cubicBezTo>
                      <a:pt x="95250" y="162560"/>
                      <a:pt x="125730" y="170180"/>
                      <a:pt x="143510" y="172720"/>
                    </a:cubicBezTo>
                    <a:cubicBezTo>
                      <a:pt x="161290" y="175260"/>
                      <a:pt x="184150" y="176530"/>
                      <a:pt x="198120" y="168910"/>
                    </a:cubicBezTo>
                    <a:cubicBezTo>
                      <a:pt x="212090" y="161290"/>
                      <a:pt x="234950" y="137160"/>
                      <a:pt x="229870" y="127000"/>
                    </a:cubicBezTo>
                    <a:cubicBezTo>
                      <a:pt x="223520" y="111760"/>
                      <a:pt x="120650" y="129540"/>
                      <a:pt x="99060" y="110490"/>
                    </a:cubicBezTo>
                    <a:cubicBezTo>
                      <a:pt x="85090" y="97790"/>
                      <a:pt x="82550" y="68580"/>
                      <a:pt x="87630" y="54610"/>
                    </a:cubicBezTo>
                    <a:cubicBezTo>
                      <a:pt x="91440" y="40640"/>
                      <a:pt x="123190" y="24130"/>
                      <a:pt x="123190" y="2413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5197128" y="2807905"/>
              <a:ext cx="203200" cy="367030"/>
              <a:chOff x="0" y="0"/>
              <a:chExt cx="203200" cy="36703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41910" y="49530"/>
                <a:ext cx="111760" cy="267970"/>
              </a:xfrm>
              <a:custGeom>
                <a:avLst/>
                <a:gdLst/>
                <a:ahLst/>
                <a:cxnLst/>
                <a:rect r="r" b="b" t="t" l="l"/>
                <a:pathLst>
                  <a:path h="267970" w="111760">
                    <a:moveTo>
                      <a:pt x="110490" y="52070"/>
                    </a:moveTo>
                    <a:cubicBezTo>
                      <a:pt x="93980" y="259080"/>
                      <a:pt x="83820" y="261620"/>
                      <a:pt x="73660" y="264160"/>
                    </a:cubicBezTo>
                    <a:cubicBezTo>
                      <a:pt x="63500" y="267970"/>
                      <a:pt x="50800" y="266700"/>
                      <a:pt x="40640" y="262890"/>
                    </a:cubicBezTo>
                    <a:cubicBezTo>
                      <a:pt x="31750" y="259080"/>
                      <a:pt x="21590" y="250190"/>
                      <a:pt x="16510" y="241300"/>
                    </a:cubicBezTo>
                    <a:cubicBezTo>
                      <a:pt x="11430" y="233680"/>
                      <a:pt x="8890" y="220980"/>
                      <a:pt x="8890" y="210820"/>
                    </a:cubicBezTo>
                    <a:cubicBezTo>
                      <a:pt x="10160" y="200660"/>
                      <a:pt x="16510" y="187960"/>
                      <a:pt x="22860" y="180340"/>
                    </a:cubicBezTo>
                    <a:cubicBezTo>
                      <a:pt x="30480" y="173990"/>
                      <a:pt x="40640" y="166370"/>
                      <a:pt x="52070" y="165100"/>
                    </a:cubicBezTo>
                    <a:cubicBezTo>
                      <a:pt x="64770" y="165100"/>
                      <a:pt x="86360" y="171450"/>
                      <a:pt x="96520" y="180340"/>
                    </a:cubicBezTo>
                    <a:cubicBezTo>
                      <a:pt x="105410" y="187960"/>
                      <a:pt x="109220" y="200660"/>
                      <a:pt x="110490" y="210820"/>
                    </a:cubicBezTo>
                    <a:cubicBezTo>
                      <a:pt x="111760" y="220980"/>
                      <a:pt x="109220" y="233680"/>
                      <a:pt x="102870" y="242570"/>
                    </a:cubicBezTo>
                    <a:cubicBezTo>
                      <a:pt x="95250" y="252730"/>
                      <a:pt x="76200" y="264160"/>
                      <a:pt x="62230" y="266700"/>
                    </a:cubicBezTo>
                    <a:cubicBezTo>
                      <a:pt x="52070" y="267970"/>
                      <a:pt x="39370" y="264160"/>
                      <a:pt x="31750" y="257810"/>
                    </a:cubicBezTo>
                    <a:cubicBezTo>
                      <a:pt x="22860" y="251460"/>
                      <a:pt x="16510" y="245110"/>
                      <a:pt x="11430" y="232410"/>
                    </a:cubicBezTo>
                    <a:cubicBezTo>
                      <a:pt x="0" y="199390"/>
                      <a:pt x="2540" y="87630"/>
                      <a:pt x="8890" y="52070"/>
                    </a:cubicBezTo>
                    <a:cubicBezTo>
                      <a:pt x="11430" y="35560"/>
                      <a:pt x="13970" y="26670"/>
                      <a:pt x="21590" y="17780"/>
                    </a:cubicBezTo>
                    <a:cubicBezTo>
                      <a:pt x="29210" y="10160"/>
                      <a:pt x="43180" y="2540"/>
                      <a:pt x="53340" y="1270"/>
                    </a:cubicBezTo>
                    <a:cubicBezTo>
                      <a:pt x="64770" y="0"/>
                      <a:pt x="80010" y="2540"/>
                      <a:pt x="88900" y="10160"/>
                    </a:cubicBezTo>
                    <a:cubicBezTo>
                      <a:pt x="99060" y="17780"/>
                      <a:pt x="110490" y="52070"/>
                      <a:pt x="110490" y="5207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4941858" y="2967925"/>
              <a:ext cx="675640" cy="210820"/>
              <a:chOff x="0" y="0"/>
              <a:chExt cx="675640" cy="21082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49530" y="50800"/>
                <a:ext cx="575310" cy="124460"/>
              </a:xfrm>
              <a:custGeom>
                <a:avLst/>
                <a:gdLst/>
                <a:ahLst/>
                <a:cxnLst/>
                <a:rect r="r" b="b" t="t" l="l"/>
                <a:pathLst>
                  <a:path h="124460" w="575310">
                    <a:moveTo>
                      <a:pt x="50800" y="0"/>
                    </a:moveTo>
                    <a:cubicBezTo>
                      <a:pt x="556260" y="16510"/>
                      <a:pt x="561340" y="22860"/>
                      <a:pt x="566420" y="31750"/>
                    </a:cubicBezTo>
                    <a:cubicBezTo>
                      <a:pt x="571500" y="40640"/>
                      <a:pt x="575310" y="52070"/>
                      <a:pt x="572770" y="63500"/>
                    </a:cubicBezTo>
                    <a:cubicBezTo>
                      <a:pt x="571500" y="76200"/>
                      <a:pt x="557530" y="95250"/>
                      <a:pt x="547370" y="102870"/>
                    </a:cubicBezTo>
                    <a:cubicBezTo>
                      <a:pt x="537210" y="107950"/>
                      <a:pt x="525780" y="110490"/>
                      <a:pt x="514350" y="107950"/>
                    </a:cubicBezTo>
                    <a:cubicBezTo>
                      <a:pt x="501650" y="105410"/>
                      <a:pt x="483870" y="91440"/>
                      <a:pt x="476250" y="80010"/>
                    </a:cubicBezTo>
                    <a:cubicBezTo>
                      <a:pt x="471170" y="69850"/>
                      <a:pt x="469900" y="57150"/>
                      <a:pt x="473710" y="46990"/>
                    </a:cubicBezTo>
                    <a:cubicBezTo>
                      <a:pt x="477520" y="34290"/>
                      <a:pt x="491490" y="16510"/>
                      <a:pt x="504190" y="11430"/>
                    </a:cubicBezTo>
                    <a:cubicBezTo>
                      <a:pt x="513080" y="6350"/>
                      <a:pt x="525780" y="6350"/>
                      <a:pt x="535940" y="8890"/>
                    </a:cubicBezTo>
                    <a:cubicBezTo>
                      <a:pt x="546100" y="11430"/>
                      <a:pt x="556260" y="19050"/>
                      <a:pt x="562610" y="26670"/>
                    </a:cubicBezTo>
                    <a:cubicBezTo>
                      <a:pt x="568960" y="35560"/>
                      <a:pt x="574040" y="46990"/>
                      <a:pt x="574040" y="57150"/>
                    </a:cubicBezTo>
                    <a:cubicBezTo>
                      <a:pt x="574040" y="67310"/>
                      <a:pt x="570230" y="80010"/>
                      <a:pt x="563880" y="88900"/>
                    </a:cubicBezTo>
                    <a:cubicBezTo>
                      <a:pt x="554990" y="97790"/>
                      <a:pt x="543560" y="104140"/>
                      <a:pt x="520700" y="109220"/>
                    </a:cubicBezTo>
                    <a:cubicBezTo>
                      <a:pt x="447040" y="124460"/>
                      <a:pt x="101600" y="120650"/>
                      <a:pt x="39370" y="100330"/>
                    </a:cubicBezTo>
                    <a:cubicBezTo>
                      <a:pt x="21590" y="95250"/>
                      <a:pt x="15240" y="88900"/>
                      <a:pt x="8890" y="80010"/>
                    </a:cubicBezTo>
                    <a:cubicBezTo>
                      <a:pt x="2540" y="71120"/>
                      <a:pt x="0" y="55880"/>
                      <a:pt x="1270" y="44450"/>
                    </a:cubicBezTo>
                    <a:cubicBezTo>
                      <a:pt x="2540" y="34290"/>
                      <a:pt x="8890" y="20320"/>
                      <a:pt x="17780" y="12700"/>
                    </a:cubicBezTo>
                    <a:cubicBezTo>
                      <a:pt x="25400" y="5080"/>
                      <a:pt x="50800" y="0"/>
                      <a:pt x="50800" y="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5570508" y="2514535"/>
              <a:ext cx="234950" cy="681990"/>
              <a:chOff x="0" y="0"/>
              <a:chExt cx="234950" cy="6819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36830" y="48260"/>
                <a:ext cx="146050" cy="582930"/>
              </a:xfrm>
              <a:custGeom>
                <a:avLst/>
                <a:gdLst/>
                <a:ahLst/>
                <a:cxnLst/>
                <a:rect r="r" b="b" t="t" l="l"/>
                <a:pathLst>
                  <a:path h="582930" w="146050">
                    <a:moveTo>
                      <a:pt x="146050" y="54610"/>
                    </a:moveTo>
                    <a:cubicBezTo>
                      <a:pt x="105410" y="565150"/>
                      <a:pt x="99060" y="568960"/>
                      <a:pt x="90170" y="574040"/>
                    </a:cubicBezTo>
                    <a:cubicBezTo>
                      <a:pt x="81280" y="579120"/>
                      <a:pt x="68580" y="582930"/>
                      <a:pt x="58420" y="581660"/>
                    </a:cubicBezTo>
                    <a:cubicBezTo>
                      <a:pt x="48260" y="580390"/>
                      <a:pt x="36830" y="575310"/>
                      <a:pt x="29210" y="567690"/>
                    </a:cubicBezTo>
                    <a:cubicBezTo>
                      <a:pt x="20320" y="557530"/>
                      <a:pt x="12700" y="535940"/>
                      <a:pt x="13970" y="523240"/>
                    </a:cubicBezTo>
                    <a:cubicBezTo>
                      <a:pt x="15240" y="511810"/>
                      <a:pt x="20320" y="500380"/>
                      <a:pt x="29210" y="494030"/>
                    </a:cubicBezTo>
                    <a:cubicBezTo>
                      <a:pt x="39370" y="486410"/>
                      <a:pt x="60960" y="478790"/>
                      <a:pt x="74930" y="481330"/>
                    </a:cubicBezTo>
                    <a:cubicBezTo>
                      <a:pt x="88900" y="483870"/>
                      <a:pt x="105410" y="500380"/>
                      <a:pt x="111760" y="511810"/>
                    </a:cubicBezTo>
                    <a:cubicBezTo>
                      <a:pt x="115570" y="521970"/>
                      <a:pt x="115570" y="534670"/>
                      <a:pt x="113030" y="544830"/>
                    </a:cubicBezTo>
                    <a:cubicBezTo>
                      <a:pt x="110490" y="553720"/>
                      <a:pt x="102870" y="565150"/>
                      <a:pt x="95250" y="571500"/>
                    </a:cubicBezTo>
                    <a:cubicBezTo>
                      <a:pt x="86360" y="577850"/>
                      <a:pt x="74930" y="581660"/>
                      <a:pt x="64770" y="581660"/>
                    </a:cubicBezTo>
                    <a:cubicBezTo>
                      <a:pt x="53340" y="581660"/>
                      <a:pt x="41910" y="579120"/>
                      <a:pt x="33020" y="571500"/>
                    </a:cubicBezTo>
                    <a:cubicBezTo>
                      <a:pt x="24130" y="562610"/>
                      <a:pt x="17780" y="551180"/>
                      <a:pt x="13970" y="528320"/>
                    </a:cubicBezTo>
                    <a:cubicBezTo>
                      <a:pt x="0" y="454660"/>
                      <a:pt x="22860" y="100330"/>
                      <a:pt x="45720" y="38100"/>
                    </a:cubicBezTo>
                    <a:cubicBezTo>
                      <a:pt x="52070" y="21590"/>
                      <a:pt x="58420" y="15240"/>
                      <a:pt x="67310" y="8890"/>
                    </a:cubicBezTo>
                    <a:cubicBezTo>
                      <a:pt x="77470" y="3810"/>
                      <a:pt x="91440" y="0"/>
                      <a:pt x="102870" y="2540"/>
                    </a:cubicBezTo>
                    <a:cubicBezTo>
                      <a:pt x="114300" y="3810"/>
                      <a:pt x="127000" y="11430"/>
                      <a:pt x="134620" y="20320"/>
                    </a:cubicBezTo>
                    <a:cubicBezTo>
                      <a:pt x="140970" y="29210"/>
                      <a:pt x="146050" y="54610"/>
                      <a:pt x="146050" y="5461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5613688" y="2745675"/>
              <a:ext cx="425450" cy="210820"/>
              <a:chOff x="0" y="0"/>
              <a:chExt cx="425450" cy="21082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45720" y="50800"/>
                <a:ext cx="330200" cy="115570"/>
              </a:xfrm>
              <a:custGeom>
                <a:avLst/>
                <a:gdLst/>
                <a:ahLst/>
                <a:cxnLst/>
                <a:rect r="r" b="b" t="t" l="l"/>
                <a:pathLst>
                  <a:path h="115570" w="330200">
                    <a:moveTo>
                      <a:pt x="53340" y="0"/>
                    </a:moveTo>
                    <a:cubicBezTo>
                      <a:pt x="307340" y="13970"/>
                      <a:pt x="313690" y="20320"/>
                      <a:pt x="320040" y="27940"/>
                    </a:cubicBezTo>
                    <a:cubicBezTo>
                      <a:pt x="326390" y="36830"/>
                      <a:pt x="330200" y="48260"/>
                      <a:pt x="328930" y="59690"/>
                    </a:cubicBezTo>
                    <a:cubicBezTo>
                      <a:pt x="327660" y="72390"/>
                      <a:pt x="316230" y="92710"/>
                      <a:pt x="306070" y="100330"/>
                    </a:cubicBezTo>
                    <a:cubicBezTo>
                      <a:pt x="297180" y="107950"/>
                      <a:pt x="285750" y="110490"/>
                      <a:pt x="274320" y="109220"/>
                    </a:cubicBezTo>
                    <a:cubicBezTo>
                      <a:pt x="261620" y="106680"/>
                      <a:pt x="241300" y="95250"/>
                      <a:pt x="234950" y="82550"/>
                    </a:cubicBezTo>
                    <a:cubicBezTo>
                      <a:pt x="227330" y="71120"/>
                      <a:pt x="227330" y="48260"/>
                      <a:pt x="232410" y="35560"/>
                    </a:cubicBezTo>
                    <a:cubicBezTo>
                      <a:pt x="238760" y="22860"/>
                      <a:pt x="259080" y="10160"/>
                      <a:pt x="271780" y="7620"/>
                    </a:cubicBezTo>
                    <a:cubicBezTo>
                      <a:pt x="281940" y="5080"/>
                      <a:pt x="294640" y="8890"/>
                      <a:pt x="303530" y="13970"/>
                    </a:cubicBezTo>
                    <a:cubicBezTo>
                      <a:pt x="312420" y="19050"/>
                      <a:pt x="321310" y="27940"/>
                      <a:pt x="325120" y="38100"/>
                    </a:cubicBezTo>
                    <a:cubicBezTo>
                      <a:pt x="328930" y="46990"/>
                      <a:pt x="330200" y="59690"/>
                      <a:pt x="327660" y="69850"/>
                    </a:cubicBezTo>
                    <a:cubicBezTo>
                      <a:pt x="325120" y="80010"/>
                      <a:pt x="318770" y="91440"/>
                      <a:pt x="309880" y="97790"/>
                    </a:cubicBezTo>
                    <a:cubicBezTo>
                      <a:pt x="302260" y="104140"/>
                      <a:pt x="295910" y="106680"/>
                      <a:pt x="279400" y="109220"/>
                    </a:cubicBezTo>
                    <a:cubicBezTo>
                      <a:pt x="237490" y="115570"/>
                      <a:pt x="67310" y="114300"/>
                      <a:pt x="29210" y="96520"/>
                    </a:cubicBezTo>
                    <a:cubicBezTo>
                      <a:pt x="15240" y="88900"/>
                      <a:pt x="8890" y="80010"/>
                      <a:pt x="5080" y="68580"/>
                    </a:cubicBezTo>
                    <a:cubicBezTo>
                      <a:pt x="1270" y="58420"/>
                      <a:pt x="0" y="43180"/>
                      <a:pt x="5080" y="33020"/>
                    </a:cubicBezTo>
                    <a:cubicBezTo>
                      <a:pt x="12700" y="20320"/>
                      <a:pt x="53340" y="0"/>
                      <a:pt x="53340" y="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5250468" y="3135565"/>
              <a:ext cx="450850" cy="386080"/>
              <a:chOff x="0" y="0"/>
              <a:chExt cx="450850" cy="38608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39370" y="49530"/>
                <a:ext cx="360680" cy="288290"/>
              </a:xfrm>
              <a:custGeom>
                <a:avLst/>
                <a:gdLst/>
                <a:ahLst/>
                <a:cxnLst/>
                <a:rect r="r" b="b" t="t" l="l"/>
                <a:pathLst>
                  <a:path h="288290" w="360680">
                    <a:moveTo>
                      <a:pt x="118110" y="19050"/>
                    </a:moveTo>
                    <a:cubicBezTo>
                      <a:pt x="246380" y="10160"/>
                      <a:pt x="273050" y="15240"/>
                      <a:pt x="294640" y="26670"/>
                    </a:cubicBezTo>
                    <a:cubicBezTo>
                      <a:pt x="316230" y="38100"/>
                      <a:pt x="336550" y="59690"/>
                      <a:pt x="346710" y="77470"/>
                    </a:cubicBezTo>
                    <a:cubicBezTo>
                      <a:pt x="355600" y="93980"/>
                      <a:pt x="360680" y="110490"/>
                      <a:pt x="360680" y="129540"/>
                    </a:cubicBezTo>
                    <a:cubicBezTo>
                      <a:pt x="360680" y="149860"/>
                      <a:pt x="356870" y="175260"/>
                      <a:pt x="342900" y="195580"/>
                    </a:cubicBezTo>
                    <a:cubicBezTo>
                      <a:pt x="325120" y="223520"/>
                      <a:pt x="278130" y="257810"/>
                      <a:pt x="250190" y="271780"/>
                    </a:cubicBezTo>
                    <a:cubicBezTo>
                      <a:pt x="232410" y="281940"/>
                      <a:pt x="220980" y="284480"/>
                      <a:pt x="201930" y="285750"/>
                    </a:cubicBezTo>
                    <a:cubicBezTo>
                      <a:pt x="173990" y="288290"/>
                      <a:pt x="124460" y="287020"/>
                      <a:pt x="97790" y="278130"/>
                    </a:cubicBezTo>
                    <a:cubicBezTo>
                      <a:pt x="77470" y="270510"/>
                      <a:pt x="64770" y="257810"/>
                      <a:pt x="50800" y="243840"/>
                    </a:cubicBezTo>
                    <a:cubicBezTo>
                      <a:pt x="35560" y="227330"/>
                      <a:pt x="20320" y="209550"/>
                      <a:pt x="13970" y="186690"/>
                    </a:cubicBezTo>
                    <a:cubicBezTo>
                      <a:pt x="3810" y="154940"/>
                      <a:pt x="0" y="96520"/>
                      <a:pt x="11430" y="68580"/>
                    </a:cubicBezTo>
                    <a:cubicBezTo>
                      <a:pt x="19050" y="49530"/>
                      <a:pt x="34290" y="39370"/>
                      <a:pt x="52070" y="29210"/>
                    </a:cubicBezTo>
                    <a:cubicBezTo>
                      <a:pt x="76200" y="15240"/>
                      <a:pt x="120650" y="1270"/>
                      <a:pt x="146050" y="1270"/>
                    </a:cubicBezTo>
                    <a:cubicBezTo>
                      <a:pt x="163830" y="2540"/>
                      <a:pt x="180340" y="8890"/>
                      <a:pt x="190500" y="17780"/>
                    </a:cubicBezTo>
                    <a:cubicBezTo>
                      <a:pt x="198120" y="25400"/>
                      <a:pt x="201930" y="38100"/>
                      <a:pt x="203200" y="48260"/>
                    </a:cubicBezTo>
                    <a:cubicBezTo>
                      <a:pt x="204470" y="58420"/>
                      <a:pt x="201930" y="71120"/>
                      <a:pt x="195580" y="80010"/>
                    </a:cubicBezTo>
                    <a:cubicBezTo>
                      <a:pt x="186690" y="90170"/>
                      <a:pt x="167640" y="102870"/>
                      <a:pt x="153670" y="102870"/>
                    </a:cubicBezTo>
                    <a:cubicBezTo>
                      <a:pt x="139700" y="102870"/>
                      <a:pt x="119380" y="92710"/>
                      <a:pt x="111760" y="81280"/>
                    </a:cubicBezTo>
                    <a:cubicBezTo>
                      <a:pt x="102870" y="69850"/>
                      <a:pt x="100330" y="46990"/>
                      <a:pt x="105410" y="34290"/>
                    </a:cubicBezTo>
                    <a:cubicBezTo>
                      <a:pt x="109220" y="21590"/>
                      <a:pt x="127000" y="6350"/>
                      <a:pt x="140970" y="2540"/>
                    </a:cubicBezTo>
                    <a:cubicBezTo>
                      <a:pt x="153670" y="0"/>
                      <a:pt x="176530" y="5080"/>
                      <a:pt x="186690" y="13970"/>
                    </a:cubicBezTo>
                    <a:cubicBezTo>
                      <a:pt x="196850" y="24130"/>
                      <a:pt x="204470" y="45720"/>
                      <a:pt x="203200" y="59690"/>
                    </a:cubicBezTo>
                    <a:cubicBezTo>
                      <a:pt x="200660" y="72390"/>
                      <a:pt x="189230" y="88900"/>
                      <a:pt x="175260" y="97790"/>
                    </a:cubicBezTo>
                    <a:cubicBezTo>
                      <a:pt x="158750" y="109220"/>
                      <a:pt x="111760" y="101600"/>
                      <a:pt x="104140" y="115570"/>
                    </a:cubicBezTo>
                    <a:cubicBezTo>
                      <a:pt x="97790" y="127000"/>
                      <a:pt x="107950" y="156210"/>
                      <a:pt x="119380" y="167640"/>
                    </a:cubicBezTo>
                    <a:cubicBezTo>
                      <a:pt x="129540" y="180340"/>
                      <a:pt x="152400" y="189230"/>
                      <a:pt x="171450" y="189230"/>
                    </a:cubicBezTo>
                    <a:cubicBezTo>
                      <a:pt x="190500" y="189230"/>
                      <a:pt x="219710" y="180340"/>
                      <a:pt x="231140" y="166370"/>
                    </a:cubicBezTo>
                    <a:cubicBezTo>
                      <a:pt x="241300" y="152400"/>
                      <a:pt x="246380" y="119380"/>
                      <a:pt x="237490" y="110490"/>
                    </a:cubicBezTo>
                    <a:cubicBezTo>
                      <a:pt x="222250" y="95250"/>
                      <a:pt x="146050" y="124460"/>
                      <a:pt x="119380" y="119380"/>
                    </a:cubicBezTo>
                    <a:cubicBezTo>
                      <a:pt x="105410" y="116840"/>
                      <a:pt x="95250" y="111760"/>
                      <a:pt x="87630" y="102870"/>
                    </a:cubicBezTo>
                    <a:cubicBezTo>
                      <a:pt x="78740" y="92710"/>
                      <a:pt x="71120" y="71120"/>
                      <a:pt x="76200" y="57150"/>
                    </a:cubicBezTo>
                    <a:cubicBezTo>
                      <a:pt x="80010" y="41910"/>
                      <a:pt x="118110" y="19050"/>
                      <a:pt x="118110" y="190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6044218" y="2607245"/>
              <a:ext cx="534670" cy="506730"/>
              <a:chOff x="0" y="0"/>
              <a:chExt cx="534670" cy="50673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46990" y="50800"/>
                <a:ext cx="45339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53390">
                    <a:moveTo>
                      <a:pt x="63500" y="0"/>
                    </a:moveTo>
                    <a:cubicBezTo>
                      <a:pt x="406400" y="73660"/>
                      <a:pt x="419100" y="80010"/>
                      <a:pt x="431800" y="105410"/>
                    </a:cubicBezTo>
                    <a:cubicBezTo>
                      <a:pt x="453390" y="154940"/>
                      <a:pt x="448310" y="328930"/>
                      <a:pt x="434340" y="369570"/>
                    </a:cubicBezTo>
                    <a:cubicBezTo>
                      <a:pt x="430530" y="383540"/>
                      <a:pt x="424180" y="389890"/>
                      <a:pt x="415290" y="396240"/>
                    </a:cubicBezTo>
                    <a:cubicBezTo>
                      <a:pt x="406400" y="401320"/>
                      <a:pt x="394970" y="406400"/>
                      <a:pt x="383540" y="403860"/>
                    </a:cubicBezTo>
                    <a:cubicBezTo>
                      <a:pt x="370840" y="402590"/>
                      <a:pt x="350520" y="391160"/>
                      <a:pt x="342900" y="379730"/>
                    </a:cubicBezTo>
                    <a:cubicBezTo>
                      <a:pt x="336550" y="370840"/>
                      <a:pt x="335280" y="358140"/>
                      <a:pt x="336550" y="347980"/>
                    </a:cubicBezTo>
                    <a:cubicBezTo>
                      <a:pt x="337820" y="337820"/>
                      <a:pt x="341630" y="326390"/>
                      <a:pt x="349250" y="318770"/>
                    </a:cubicBezTo>
                    <a:cubicBezTo>
                      <a:pt x="359410" y="309880"/>
                      <a:pt x="382270" y="302260"/>
                      <a:pt x="394970" y="303530"/>
                    </a:cubicBezTo>
                    <a:cubicBezTo>
                      <a:pt x="405130" y="304800"/>
                      <a:pt x="416560" y="309880"/>
                      <a:pt x="422910" y="318770"/>
                    </a:cubicBezTo>
                    <a:cubicBezTo>
                      <a:pt x="431800" y="328930"/>
                      <a:pt x="439420" y="350520"/>
                      <a:pt x="436880" y="364490"/>
                    </a:cubicBezTo>
                    <a:cubicBezTo>
                      <a:pt x="433070" y="378460"/>
                      <a:pt x="417830" y="394970"/>
                      <a:pt x="405130" y="401320"/>
                    </a:cubicBezTo>
                    <a:cubicBezTo>
                      <a:pt x="396240" y="405130"/>
                      <a:pt x="383540" y="405130"/>
                      <a:pt x="373380" y="402590"/>
                    </a:cubicBezTo>
                    <a:cubicBezTo>
                      <a:pt x="363220" y="400050"/>
                      <a:pt x="353060" y="392430"/>
                      <a:pt x="346710" y="384810"/>
                    </a:cubicBezTo>
                    <a:cubicBezTo>
                      <a:pt x="340360" y="375920"/>
                      <a:pt x="337820" y="368300"/>
                      <a:pt x="335280" y="354330"/>
                    </a:cubicBezTo>
                    <a:cubicBezTo>
                      <a:pt x="331470" y="323850"/>
                      <a:pt x="327660" y="243840"/>
                      <a:pt x="335280" y="209550"/>
                    </a:cubicBezTo>
                    <a:cubicBezTo>
                      <a:pt x="339090" y="187960"/>
                      <a:pt x="364490" y="173990"/>
                      <a:pt x="356870" y="158750"/>
                    </a:cubicBezTo>
                    <a:cubicBezTo>
                      <a:pt x="337820" y="123190"/>
                      <a:pt x="74930" y="120650"/>
                      <a:pt x="29210" y="95250"/>
                    </a:cubicBezTo>
                    <a:cubicBezTo>
                      <a:pt x="13970" y="86360"/>
                      <a:pt x="8890" y="78740"/>
                      <a:pt x="5080" y="68580"/>
                    </a:cubicBezTo>
                    <a:cubicBezTo>
                      <a:pt x="0" y="58420"/>
                      <a:pt x="0" y="43180"/>
                      <a:pt x="3810" y="31750"/>
                    </a:cubicBezTo>
                    <a:cubicBezTo>
                      <a:pt x="7620" y="21590"/>
                      <a:pt x="17780" y="10160"/>
                      <a:pt x="27940" y="5080"/>
                    </a:cubicBezTo>
                    <a:cubicBezTo>
                      <a:pt x="36830" y="0"/>
                      <a:pt x="63500" y="0"/>
                      <a:pt x="63500" y="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5889278" y="2931095"/>
              <a:ext cx="830580" cy="280670"/>
              <a:chOff x="0" y="0"/>
              <a:chExt cx="830580" cy="28067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48260" y="50800"/>
                <a:ext cx="732790" cy="185420"/>
              </a:xfrm>
              <a:custGeom>
                <a:avLst/>
                <a:gdLst/>
                <a:ahLst/>
                <a:cxnLst/>
                <a:rect r="r" b="b" t="t" l="l"/>
                <a:pathLst>
                  <a:path h="185420" w="732790">
                    <a:moveTo>
                      <a:pt x="57150" y="0"/>
                    </a:moveTo>
                    <a:cubicBezTo>
                      <a:pt x="718820" y="92710"/>
                      <a:pt x="728980" y="109220"/>
                      <a:pt x="731520" y="124460"/>
                    </a:cubicBezTo>
                    <a:cubicBezTo>
                      <a:pt x="732790" y="138430"/>
                      <a:pt x="723900" y="158750"/>
                      <a:pt x="712470" y="167640"/>
                    </a:cubicBezTo>
                    <a:cubicBezTo>
                      <a:pt x="702310" y="176530"/>
                      <a:pt x="678180" y="181610"/>
                      <a:pt x="665480" y="177800"/>
                    </a:cubicBezTo>
                    <a:cubicBezTo>
                      <a:pt x="651510" y="172720"/>
                      <a:pt x="636270" y="156210"/>
                      <a:pt x="631190" y="143510"/>
                    </a:cubicBezTo>
                    <a:cubicBezTo>
                      <a:pt x="627380" y="129540"/>
                      <a:pt x="632460" y="107950"/>
                      <a:pt x="641350" y="96520"/>
                    </a:cubicBezTo>
                    <a:cubicBezTo>
                      <a:pt x="650240" y="86360"/>
                      <a:pt x="671830" y="77470"/>
                      <a:pt x="685800" y="78740"/>
                    </a:cubicBezTo>
                    <a:cubicBezTo>
                      <a:pt x="699770" y="80010"/>
                      <a:pt x="717550" y="93980"/>
                      <a:pt x="725170" y="104140"/>
                    </a:cubicBezTo>
                    <a:cubicBezTo>
                      <a:pt x="731520" y="113030"/>
                      <a:pt x="732790" y="125730"/>
                      <a:pt x="730250" y="135890"/>
                    </a:cubicBezTo>
                    <a:cubicBezTo>
                      <a:pt x="728980" y="146050"/>
                      <a:pt x="723900" y="158750"/>
                      <a:pt x="716280" y="165100"/>
                    </a:cubicBezTo>
                    <a:cubicBezTo>
                      <a:pt x="706120" y="173990"/>
                      <a:pt x="684530" y="181610"/>
                      <a:pt x="670560" y="179070"/>
                    </a:cubicBezTo>
                    <a:cubicBezTo>
                      <a:pt x="656590" y="175260"/>
                      <a:pt x="638810" y="161290"/>
                      <a:pt x="633730" y="148590"/>
                    </a:cubicBezTo>
                    <a:cubicBezTo>
                      <a:pt x="628650" y="135890"/>
                      <a:pt x="629920" y="113030"/>
                      <a:pt x="637540" y="101600"/>
                    </a:cubicBezTo>
                    <a:cubicBezTo>
                      <a:pt x="645160" y="88900"/>
                      <a:pt x="665480" y="78740"/>
                      <a:pt x="679450" y="77470"/>
                    </a:cubicBezTo>
                    <a:cubicBezTo>
                      <a:pt x="694690" y="77470"/>
                      <a:pt x="716280" y="88900"/>
                      <a:pt x="722630" y="101600"/>
                    </a:cubicBezTo>
                    <a:cubicBezTo>
                      <a:pt x="731520" y="114300"/>
                      <a:pt x="728980" y="146050"/>
                      <a:pt x="721360" y="158750"/>
                    </a:cubicBezTo>
                    <a:cubicBezTo>
                      <a:pt x="715010" y="168910"/>
                      <a:pt x="704850" y="173990"/>
                      <a:pt x="690880" y="179070"/>
                    </a:cubicBezTo>
                    <a:cubicBezTo>
                      <a:pt x="668020" y="185420"/>
                      <a:pt x="637540" y="180340"/>
                      <a:pt x="591820" y="176530"/>
                    </a:cubicBezTo>
                    <a:cubicBezTo>
                      <a:pt x="480060" y="167640"/>
                      <a:pt x="100330" y="128270"/>
                      <a:pt x="34290" y="97790"/>
                    </a:cubicBezTo>
                    <a:cubicBezTo>
                      <a:pt x="17780" y="90170"/>
                      <a:pt x="12700" y="83820"/>
                      <a:pt x="6350" y="73660"/>
                    </a:cubicBezTo>
                    <a:cubicBezTo>
                      <a:pt x="1270" y="64770"/>
                      <a:pt x="0" y="49530"/>
                      <a:pt x="2540" y="38100"/>
                    </a:cubicBezTo>
                    <a:cubicBezTo>
                      <a:pt x="5080" y="27940"/>
                      <a:pt x="12700" y="15240"/>
                      <a:pt x="22860" y="8890"/>
                    </a:cubicBezTo>
                    <a:cubicBezTo>
                      <a:pt x="31750" y="2540"/>
                      <a:pt x="57150" y="0"/>
                      <a:pt x="57150" y="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3" id="53"/>
            <p:cNvGrpSpPr/>
            <p:nvPr/>
          </p:nvGrpSpPr>
          <p:grpSpPr>
            <a:xfrm rot="0">
              <a:off x="6117878" y="3025075"/>
              <a:ext cx="229870" cy="363220"/>
              <a:chOff x="0" y="0"/>
              <a:chExt cx="229870" cy="36322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44450" y="46990"/>
                <a:ext cx="133350" cy="265430"/>
              </a:xfrm>
              <a:custGeom>
                <a:avLst/>
                <a:gdLst/>
                <a:ahLst/>
                <a:cxnLst/>
                <a:rect r="r" b="b" t="t" l="l"/>
                <a:pathLst>
                  <a:path h="265430" w="133350">
                    <a:moveTo>
                      <a:pt x="133350" y="59690"/>
                    </a:moveTo>
                    <a:cubicBezTo>
                      <a:pt x="86360" y="257810"/>
                      <a:pt x="76200" y="260350"/>
                      <a:pt x="66040" y="262890"/>
                    </a:cubicBezTo>
                    <a:cubicBezTo>
                      <a:pt x="55880" y="265430"/>
                      <a:pt x="43180" y="262890"/>
                      <a:pt x="34290" y="259080"/>
                    </a:cubicBezTo>
                    <a:cubicBezTo>
                      <a:pt x="25400" y="254000"/>
                      <a:pt x="15240" y="245110"/>
                      <a:pt x="10160" y="236220"/>
                    </a:cubicBezTo>
                    <a:cubicBezTo>
                      <a:pt x="6350" y="227330"/>
                      <a:pt x="2540" y="214630"/>
                      <a:pt x="6350" y="204470"/>
                    </a:cubicBezTo>
                    <a:cubicBezTo>
                      <a:pt x="8890" y="191770"/>
                      <a:pt x="21590" y="172720"/>
                      <a:pt x="35560" y="166370"/>
                    </a:cubicBezTo>
                    <a:cubicBezTo>
                      <a:pt x="48260" y="161290"/>
                      <a:pt x="71120" y="163830"/>
                      <a:pt x="82550" y="170180"/>
                    </a:cubicBezTo>
                    <a:cubicBezTo>
                      <a:pt x="92710" y="175260"/>
                      <a:pt x="100330" y="184150"/>
                      <a:pt x="102870" y="194310"/>
                    </a:cubicBezTo>
                    <a:cubicBezTo>
                      <a:pt x="106680" y="207010"/>
                      <a:pt x="105410" y="229870"/>
                      <a:pt x="97790" y="241300"/>
                    </a:cubicBezTo>
                    <a:cubicBezTo>
                      <a:pt x="90170" y="254000"/>
                      <a:pt x="68580" y="262890"/>
                      <a:pt x="55880" y="264160"/>
                    </a:cubicBezTo>
                    <a:cubicBezTo>
                      <a:pt x="44450" y="264160"/>
                      <a:pt x="33020" y="259080"/>
                      <a:pt x="24130" y="252730"/>
                    </a:cubicBezTo>
                    <a:cubicBezTo>
                      <a:pt x="16510" y="246380"/>
                      <a:pt x="10160" y="240030"/>
                      <a:pt x="6350" y="226060"/>
                    </a:cubicBezTo>
                    <a:cubicBezTo>
                      <a:pt x="0" y="193040"/>
                      <a:pt x="21590" y="80010"/>
                      <a:pt x="33020" y="44450"/>
                    </a:cubicBezTo>
                    <a:cubicBezTo>
                      <a:pt x="38100" y="29210"/>
                      <a:pt x="40640" y="20320"/>
                      <a:pt x="50800" y="13970"/>
                    </a:cubicBezTo>
                    <a:cubicBezTo>
                      <a:pt x="60960" y="5080"/>
                      <a:pt x="83820" y="0"/>
                      <a:pt x="96520" y="3810"/>
                    </a:cubicBezTo>
                    <a:cubicBezTo>
                      <a:pt x="107950" y="6350"/>
                      <a:pt x="119380" y="15240"/>
                      <a:pt x="125730" y="24130"/>
                    </a:cubicBezTo>
                    <a:cubicBezTo>
                      <a:pt x="132080" y="34290"/>
                      <a:pt x="133350" y="59690"/>
                      <a:pt x="133350" y="5969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5788948" y="3196525"/>
              <a:ext cx="781050" cy="469900"/>
              <a:chOff x="0" y="0"/>
              <a:chExt cx="781050" cy="4699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49530" y="50800"/>
                <a:ext cx="681990" cy="369570"/>
              </a:xfrm>
              <a:custGeom>
                <a:avLst/>
                <a:gdLst/>
                <a:ahLst/>
                <a:cxnLst/>
                <a:rect r="r" b="b" t="t" l="l"/>
                <a:pathLst>
                  <a:path h="369570" w="681990">
                    <a:moveTo>
                      <a:pt x="53340" y="0"/>
                    </a:moveTo>
                    <a:cubicBezTo>
                      <a:pt x="483870" y="7620"/>
                      <a:pt x="558800" y="10160"/>
                      <a:pt x="603250" y="21590"/>
                    </a:cubicBezTo>
                    <a:cubicBezTo>
                      <a:pt x="628650" y="27940"/>
                      <a:pt x="648970" y="31750"/>
                      <a:pt x="660400" y="45720"/>
                    </a:cubicBezTo>
                    <a:cubicBezTo>
                      <a:pt x="673100" y="60960"/>
                      <a:pt x="673100" y="86360"/>
                      <a:pt x="675640" y="114300"/>
                    </a:cubicBezTo>
                    <a:cubicBezTo>
                      <a:pt x="679450" y="157480"/>
                      <a:pt x="664210" y="252730"/>
                      <a:pt x="669290" y="287020"/>
                    </a:cubicBezTo>
                    <a:cubicBezTo>
                      <a:pt x="671830" y="300990"/>
                      <a:pt x="680720" y="306070"/>
                      <a:pt x="679450" y="317500"/>
                    </a:cubicBezTo>
                    <a:cubicBezTo>
                      <a:pt x="679450" y="330200"/>
                      <a:pt x="668020" y="350520"/>
                      <a:pt x="659130" y="359410"/>
                    </a:cubicBezTo>
                    <a:cubicBezTo>
                      <a:pt x="650240" y="367030"/>
                      <a:pt x="638810" y="369570"/>
                      <a:pt x="627380" y="368300"/>
                    </a:cubicBezTo>
                    <a:cubicBezTo>
                      <a:pt x="614680" y="367030"/>
                      <a:pt x="594360" y="355600"/>
                      <a:pt x="586740" y="345440"/>
                    </a:cubicBezTo>
                    <a:cubicBezTo>
                      <a:pt x="579120" y="336550"/>
                      <a:pt x="577850" y="323850"/>
                      <a:pt x="579120" y="313690"/>
                    </a:cubicBezTo>
                    <a:cubicBezTo>
                      <a:pt x="579120" y="303530"/>
                      <a:pt x="584200" y="290830"/>
                      <a:pt x="591820" y="283210"/>
                    </a:cubicBezTo>
                    <a:cubicBezTo>
                      <a:pt x="598170" y="275590"/>
                      <a:pt x="609600" y="269240"/>
                      <a:pt x="619760" y="267970"/>
                    </a:cubicBezTo>
                    <a:cubicBezTo>
                      <a:pt x="629920" y="266700"/>
                      <a:pt x="642620" y="266700"/>
                      <a:pt x="651510" y="273050"/>
                    </a:cubicBezTo>
                    <a:cubicBezTo>
                      <a:pt x="662940" y="279400"/>
                      <a:pt x="676910" y="298450"/>
                      <a:pt x="679450" y="311150"/>
                    </a:cubicBezTo>
                    <a:cubicBezTo>
                      <a:pt x="681990" y="322580"/>
                      <a:pt x="678180" y="334010"/>
                      <a:pt x="673100" y="342900"/>
                    </a:cubicBezTo>
                    <a:cubicBezTo>
                      <a:pt x="668020" y="351790"/>
                      <a:pt x="657860" y="360680"/>
                      <a:pt x="648970" y="364490"/>
                    </a:cubicBezTo>
                    <a:cubicBezTo>
                      <a:pt x="638810" y="368300"/>
                      <a:pt x="626110" y="369570"/>
                      <a:pt x="615950" y="367030"/>
                    </a:cubicBezTo>
                    <a:cubicBezTo>
                      <a:pt x="607060" y="364490"/>
                      <a:pt x="596900" y="360680"/>
                      <a:pt x="589280" y="349250"/>
                    </a:cubicBezTo>
                    <a:cubicBezTo>
                      <a:pt x="572770" y="321310"/>
                      <a:pt x="562610" y="205740"/>
                      <a:pt x="575310" y="167640"/>
                    </a:cubicBezTo>
                    <a:cubicBezTo>
                      <a:pt x="581660" y="146050"/>
                      <a:pt x="617220" y="134620"/>
                      <a:pt x="612140" y="123190"/>
                    </a:cubicBezTo>
                    <a:cubicBezTo>
                      <a:pt x="595630" y="85090"/>
                      <a:pt x="107950" y="124460"/>
                      <a:pt x="38100" y="100330"/>
                    </a:cubicBezTo>
                    <a:cubicBezTo>
                      <a:pt x="20320" y="93980"/>
                      <a:pt x="15240" y="88900"/>
                      <a:pt x="8890" y="78740"/>
                    </a:cubicBezTo>
                    <a:cubicBezTo>
                      <a:pt x="2540" y="69850"/>
                      <a:pt x="0" y="54610"/>
                      <a:pt x="1270" y="44450"/>
                    </a:cubicBezTo>
                    <a:cubicBezTo>
                      <a:pt x="2540" y="33020"/>
                      <a:pt x="10160" y="19050"/>
                      <a:pt x="19050" y="12700"/>
                    </a:cubicBezTo>
                    <a:cubicBezTo>
                      <a:pt x="27940" y="5080"/>
                      <a:pt x="53340" y="0"/>
                      <a:pt x="53340" y="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57" id="57"/>
          <p:cNvSpPr txBox="true"/>
          <p:nvPr/>
        </p:nvSpPr>
        <p:spPr>
          <a:xfrm rot="0">
            <a:off x="1196435" y="4196295"/>
            <a:ext cx="5159461" cy="141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그림판 형식으로 독후감 페이지를 구성하여 타이핑이 어려운 아이도 독후감 작성 가능</a:t>
            </a:r>
          </a:p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아이가 책을 읽은 후 감상문을 작성하여 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창의력과 상상력을 기르도록 장려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1421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 페이지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952465" y="3392444"/>
            <a:ext cx="8460672" cy="5865856"/>
          </a:xfrm>
          <a:custGeom>
            <a:avLst/>
            <a:gdLst/>
            <a:ahLst/>
            <a:cxnLst/>
            <a:rect r="r" b="b" t="t" l="l"/>
            <a:pathLst>
              <a:path h="5865856" w="8460672">
                <a:moveTo>
                  <a:pt x="0" y="0"/>
                </a:moveTo>
                <a:lnTo>
                  <a:pt x="8460672" y="0"/>
                </a:lnTo>
                <a:lnTo>
                  <a:pt x="8460672" y="5865856"/>
                </a:lnTo>
                <a:lnTo>
                  <a:pt x="0" y="5865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2619952" y="7819594"/>
            <a:ext cx="9713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10827450" y="8448302"/>
            <a:ext cx="708636" cy="238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3591301" y="7494524"/>
            <a:ext cx="7236149" cy="650140"/>
            <a:chOff x="0" y="0"/>
            <a:chExt cx="981933" cy="882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1933" cy="88223"/>
            </a:xfrm>
            <a:custGeom>
              <a:avLst/>
              <a:gdLst/>
              <a:ahLst/>
              <a:cxnLst/>
              <a:rect r="r" b="b" t="t" l="l"/>
              <a:pathLst>
                <a:path h="88223" w="981933">
                  <a:moveTo>
                    <a:pt x="0" y="0"/>
                  </a:moveTo>
                  <a:lnTo>
                    <a:pt x="981933" y="0"/>
                  </a:lnTo>
                  <a:lnTo>
                    <a:pt x="981933" y="88223"/>
                  </a:lnTo>
                  <a:lnTo>
                    <a:pt x="0" y="8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81933" cy="126323"/>
            </a:xfrm>
            <a:prstGeom prst="rect">
              <a:avLst/>
            </a:prstGeom>
          </p:spPr>
          <p:txBody>
            <a:bodyPr anchor="ctr" rtlCol="false" tIns="47608" lIns="47608" bIns="47608" rIns="4760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439479" y="8208778"/>
            <a:ext cx="387970" cy="465988"/>
            <a:chOff x="0" y="0"/>
            <a:chExt cx="52647" cy="632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2647" cy="63234"/>
            </a:xfrm>
            <a:custGeom>
              <a:avLst/>
              <a:gdLst/>
              <a:ahLst/>
              <a:cxnLst/>
              <a:rect r="r" b="b" t="t" l="l"/>
              <a:pathLst>
                <a:path h="63234" w="52647">
                  <a:moveTo>
                    <a:pt x="0" y="0"/>
                  </a:moveTo>
                  <a:lnTo>
                    <a:pt x="52647" y="0"/>
                  </a:lnTo>
                  <a:lnTo>
                    <a:pt x="52647" y="63234"/>
                  </a:lnTo>
                  <a:lnTo>
                    <a:pt x="0" y="632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2647" cy="101334"/>
            </a:xfrm>
            <a:prstGeom prst="rect">
              <a:avLst/>
            </a:prstGeom>
          </p:spPr>
          <p:txBody>
            <a:bodyPr anchor="ctr" rtlCol="false" tIns="47608" lIns="47608" bIns="47608" rIns="4760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52465" y="2949120"/>
            <a:ext cx="1591252" cy="4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  <a:spcBef>
                <a:spcPct val="0"/>
              </a:spcBef>
            </a:pPr>
            <a:r>
              <a:rPr lang="en-US" sz="269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만들기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36086" y="8231443"/>
            <a:ext cx="1158989" cy="4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  <a:spcBef>
                <a:spcPct val="0"/>
              </a:spcBef>
            </a:pPr>
            <a:r>
              <a:rPr lang="en-US" sz="269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음성인식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7578882"/>
            <a:ext cx="1591252" cy="4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  <a:spcBef>
                <a:spcPct val="0"/>
              </a:spcBef>
            </a:pPr>
            <a:r>
              <a:rPr lang="en-US" sz="269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만들기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09375" y="2836809"/>
            <a:ext cx="2646136" cy="44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9"/>
              </a:lnSpc>
              <a:spcBef>
                <a:spcPct val="0"/>
              </a:spcBef>
            </a:pPr>
            <a:r>
              <a:rPr lang="en-US" sz="269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생성 방법 안내</a:t>
            </a:r>
          </a:p>
        </p:txBody>
      </p:sp>
      <p:sp>
        <p:nvSpPr>
          <p:cNvPr name="AutoShape 24" id="24"/>
          <p:cNvSpPr/>
          <p:nvPr/>
        </p:nvSpPr>
        <p:spPr>
          <a:xfrm flipV="true">
            <a:off x="8532443" y="3280132"/>
            <a:ext cx="0" cy="12954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5" id="25"/>
          <p:cNvSpPr txBox="true"/>
          <p:nvPr/>
        </p:nvSpPr>
        <p:spPr>
          <a:xfrm rot="0">
            <a:off x="11696322" y="3590225"/>
            <a:ext cx="5562978" cy="141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생성 가이드를 제공하여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처음 이용하는 아이도 쉽게 이야기 생성 가능</a:t>
            </a:r>
          </a:p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음성인식 기능으로 연령이 낮은 아이도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쉽게 기능 이용 가능</a:t>
            </a:r>
          </a:p>
        </p:txBody>
      </p:sp>
    </p:spTree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443082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66632" y="3923214"/>
            <a:ext cx="13354736" cy="4574144"/>
          </a:xfrm>
          <a:custGeom>
            <a:avLst/>
            <a:gdLst/>
            <a:ahLst/>
            <a:cxnLst/>
            <a:rect r="r" b="b" t="t" l="l"/>
            <a:pathLst>
              <a:path h="4574144" w="13354736">
                <a:moveTo>
                  <a:pt x="0" y="0"/>
                </a:moveTo>
                <a:lnTo>
                  <a:pt x="13354736" y="0"/>
                </a:lnTo>
                <a:lnTo>
                  <a:pt x="13354736" y="4574144"/>
                </a:lnTo>
                <a:lnTo>
                  <a:pt x="0" y="4574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2206673" y="7939333"/>
            <a:ext cx="1319348" cy="11371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id="10" name="Group 10"/>
          <p:cNvGrpSpPr/>
          <p:nvPr/>
        </p:nvGrpSpPr>
        <p:grpSpPr>
          <a:xfrm rot="0">
            <a:off x="5421249" y="7723084"/>
            <a:ext cx="6785424" cy="432497"/>
            <a:chOff x="0" y="0"/>
            <a:chExt cx="862910" cy="550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2910" cy="55001"/>
            </a:xfrm>
            <a:custGeom>
              <a:avLst/>
              <a:gdLst/>
              <a:rect l="l" t="t" r="r" b="b"/>
              <a:pathLst>
                <a:path w="862910" h="55001">
                  <a:moveTo>
                    <a:pt x="0" y="0"/>
                  </a:moveTo>
                  <a:lnTo>
                    <a:pt x="862910" y="0"/>
                  </a:lnTo>
                  <a:lnTo>
                    <a:pt x="862910" y="55001"/>
                  </a:lnTo>
                  <a:lnTo>
                    <a:pt x="0" y="55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62910" cy="931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66632" y="3132118"/>
            <a:ext cx="3095968" cy="4778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생성된 동화 리스트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526022" y="8584099"/>
            <a:ext cx="2933178" cy="9599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생성한 동화도 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별점 기능 제공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15" id="15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생성동화 목록</a:t>
            </a:r>
          </a:p>
        </p:txBody>
      </p:sp>
      <p:grpSp>
        <p:nvGrpSpPr>
          <p:cNvPr id="17" name="Group 17"/>
          <p:cNvGrpSpPr/>
          <p:nvPr/>
        </p:nvGrpSpPr>
        <p:grpSpPr>
          <a:xfrm rot="0">
            <a:off x="14252649" y="4285384"/>
            <a:ext cx="1492519" cy="746820"/>
            <a:chOff x="0" y="0"/>
            <a:chExt cx="189805" cy="949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9805" cy="94974"/>
            </a:xfrm>
            <a:custGeom>
              <a:avLst/>
              <a:gdLst/>
              <a:rect l="l" t="t" r="r" b="b"/>
              <a:pathLst>
                <a:path w="189805" h="94974">
                  <a:moveTo>
                    <a:pt x="0" y="0"/>
                  </a:moveTo>
                  <a:lnTo>
                    <a:pt x="189805" y="0"/>
                  </a:lnTo>
                  <a:lnTo>
                    <a:pt x="189805" y="94974"/>
                  </a:lnTo>
                  <a:lnTo>
                    <a:pt x="0" y="949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89805" cy="13307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096534" y="2655868"/>
            <a:ext cx="2134066" cy="9541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 동화도 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정렬 가능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AutoShape 21" id="21"/>
          <p:cNvSpPr/>
          <p:nvPr/>
        </p:nvSpPr>
        <p:spPr>
          <a:xfrm flipV="true">
            <a:off x="14998908" y="3602613"/>
            <a:ext cx="0" cy="6827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385051" y="2437278"/>
            <a:ext cx="5562978" cy="106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 동화 목록을 제공하여 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다른 아이들이 생성한 동화들도 접근 가능</a:t>
            </a:r>
          </a:p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 동화를 공유하여 창의력과 상상력 증진</a:t>
            </a:r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07272" y="3226823"/>
            <a:ext cx="13457222" cy="5488023"/>
          </a:xfrm>
          <a:custGeom>
            <a:avLst/>
            <a:gdLst/>
            <a:ahLst/>
            <a:cxnLst/>
            <a:rect r="r" b="b" t="t" l="l"/>
            <a:pathLst>
              <a:path h="5488023" w="13457222">
                <a:moveTo>
                  <a:pt x="0" y="0"/>
                </a:moveTo>
                <a:lnTo>
                  <a:pt x="13457222" y="0"/>
                </a:lnTo>
                <a:lnTo>
                  <a:pt x="13457222" y="5488024"/>
                </a:lnTo>
                <a:lnTo>
                  <a:pt x="0" y="548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590833" y="4816065"/>
            <a:ext cx="10097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394028" y="6388409"/>
            <a:ext cx="2530553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프로필 수정</a:t>
            </a:r>
          </a:p>
        </p:txBody>
      </p:sp>
      <p:grpSp>
        <p:nvGrpSpPr>
          <p:cNvPr id="8" name="Group 8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11" id="11"/>
          <p:cNvSpPr/>
          <p:nvPr/>
        </p:nvSpPr>
        <p:spPr>
          <a:xfrm>
            <a:off x="2557670" y="6642706"/>
            <a:ext cx="9787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3555877" y="5143500"/>
            <a:ext cx="0" cy="6054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id="13" name="Group 13"/>
          <p:cNvGrpSpPr/>
          <p:nvPr/>
        </p:nvGrpSpPr>
        <p:grpSpPr>
          <a:xfrm rot="0">
            <a:off x="13037338" y="4797015"/>
            <a:ext cx="998977" cy="336457"/>
            <a:chOff x="0" y="0"/>
            <a:chExt cx="127041" cy="427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041" cy="42788"/>
            </a:xfrm>
            <a:custGeom>
              <a:avLst/>
              <a:gdLst/>
              <a:rect l="l" t="t" r="r" b="b"/>
              <a:pathLst>
                <a:path w="127041" h="42788">
                  <a:moveTo>
                    <a:pt x="0" y="0"/>
                  </a:moveTo>
                  <a:lnTo>
                    <a:pt x="127041" y="0"/>
                  </a:lnTo>
                  <a:lnTo>
                    <a:pt x="127041" y="42788"/>
                  </a:lnTo>
                  <a:lnTo>
                    <a:pt x="0" y="42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7041" cy="8088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3600598" y="4061836"/>
            <a:ext cx="1728187" cy="1564377"/>
            <a:chOff x="0" y="0"/>
            <a:chExt cx="219775" cy="1989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9775" cy="198944"/>
            </a:xfrm>
            <a:custGeom>
              <a:avLst/>
              <a:gdLst/>
              <a:rect l="l" t="t" r="r" b="b"/>
              <a:pathLst>
                <a:path w="219775" h="198944">
                  <a:moveTo>
                    <a:pt x="0" y="0"/>
                  </a:moveTo>
                  <a:lnTo>
                    <a:pt x="219775" y="0"/>
                  </a:lnTo>
                  <a:lnTo>
                    <a:pt x="219775" y="198944"/>
                  </a:lnTo>
                  <a:lnTo>
                    <a:pt x="0" y="198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9775" cy="23704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3600598" y="6420986"/>
            <a:ext cx="1728187" cy="405340"/>
            <a:chOff x="0" y="0"/>
            <a:chExt cx="219775" cy="5154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9775" cy="51547"/>
            </a:xfrm>
            <a:custGeom>
              <a:avLst/>
              <a:gdLst/>
              <a:rect l="l" t="t" r="r" b="b"/>
              <a:pathLst>
                <a:path w="219775" h="51547">
                  <a:moveTo>
                    <a:pt x="0" y="0"/>
                  </a:moveTo>
                  <a:lnTo>
                    <a:pt x="219775" y="0"/>
                  </a:lnTo>
                  <a:lnTo>
                    <a:pt x="219775" y="51547"/>
                  </a:lnTo>
                  <a:lnTo>
                    <a:pt x="0" y="51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9775" cy="8964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27775" y="4323642"/>
            <a:ext cx="1939225" cy="9532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프로필 정보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확인하기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24" id="24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28785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내 정보 페이지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32936" y="5720398"/>
            <a:ext cx="3183264" cy="4803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자신의 프로필 수정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27" id="27"/>
          <p:cNvSpPr txBox="true"/>
          <p:nvPr/>
        </p:nvSpPr>
        <p:spPr>
          <a:xfrm rot="0">
            <a:off x="2590833" y="9174649"/>
            <a:ext cx="3461623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직관적인 저장 목록 확인</a:t>
            </a:r>
          </a:p>
        </p:txBody>
      </p:sp>
    </p:spTree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590833" y="3218730"/>
            <a:ext cx="13457222" cy="5607176"/>
          </a:xfrm>
          <a:custGeom>
            <a:avLst/>
            <a:gdLst/>
            <a:ahLst/>
            <a:cxnLst/>
            <a:rect r="r" b="b" t="t" l="l"/>
            <a:pathLst>
              <a:path h="5607176" w="13457222">
                <a:moveTo>
                  <a:pt x="0" y="0"/>
                </a:moveTo>
                <a:lnTo>
                  <a:pt x="13457222" y="0"/>
                </a:lnTo>
                <a:lnTo>
                  <a:pt x="13457222" y="5607176"/>
                </a:lnTo>
                <a:lnTo>
                  <a:pt x="0" y="56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590833" y="4816065"/>
            <a:ext cx="10097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id="7" name="TextBox 7"/>
          <p:cNvSpPr txBox="1"/>
          <p:nvPr/>
        </p:nvSpPr>
        <p:spPr>
          <a:xfrm>
            <a:off x="0" y="6572028"/>
            <a:ext cx="2819400" cy="4764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내가 본 동화 내역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11" id="11"/>
          <p:cNvSpPr/>
          <p:nvPr/>
        </p:nvSpPr>
        <p:spPr>
          <a:xfrm>
            <a:off x="2741660" y="6826326"/>
            <a:ext cx="8279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id="12" name="Group 12"/>
          <p:cNvGrpSpPr/>
          <p:nvPr/>
        </p:nvGrpSpPr>
        <p:grpSpPr>
          <a:xfrm rot="0">
            <a:off x="3600598" y="4061836"/>
            <a:ext cx="1728187" cy="1564377"/>
            <a:chOff x="0" y="0"/>
            <a:chExt cx="219775" cy="198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775" cy="198944"/>
            </a:xfrm>
            <a:custGeom>
              <a:avLst/>
              <a:gdLst/>
              <a:rect l="l" t="t" r="r" b="b"/>
              <a:pathLst>
                <a:path w="219775" h="198944">
                  <a:moveTo>
                    <a:pt x="0" y="0"/>
                  </a:moveTo>
                  <a:lnTo>
                    <a:pt x="219775" y="0"/>
                  </a:lnTo>
                  <a:lnTo>
                    <a:pt x="219775" y="198944"/>
                  </a:lnTo>
                  <a:lnTo>
                    <a:pt x="0" y="198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9775" cy="23704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3600598" y="6642706"/>
            <a:ext cx="1728187" cy="405340"/>
            <a:chOff x="0" y="0"/>
            <a:chExt cx="219775" cy="515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9775" cy="51547"/>
            </a:xfrm>
            <a:custGeom>
              <a:avLst/>
              <a:gdLst/>
              <a:rect l="l" t="t" r="r" b="b"/>
              <a:pathLst>
                <a:path w="219775" h="51547">
                  <a:moveTo>
                    <a:pt x="0" y="0"/>
                  </a:moveTo>
                  <a:lnTo>
                    <a:pt x="219775" y="0"/>
                  </a:lnTo>
                  <a:lnTo>
                    <a:pt x="219775" y="51547"/>
                  </a:lnTo>
                  <a:lnTo>
                    <a:pt x="0" y="51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9775" cy="8964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27775" y="4323642"/>
            <a:ext cx="2015425" cy="9532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프로필 정보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확인하기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20" id="20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28785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내 정보 페이지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90833" y="9174649"/>
            <a:ext cx="3461623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직관적인 저장 목록 확인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35639" y="2422826"/>
            <a:ext cx="5562978" cy="7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열람 기록을 제공하여 이전에 읽은 동화 목록을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확인하고 클릭 시 바로 이동 가능</a:t>
            </a:r>
          </a:p>
        </p:txBody>
      </p: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75184" y="3324430"/>
            <a:ext cx="13437946" cy="5717673"/>
          </a:xfrm>
          <a:custGeom>
            <a:avLst/>
            <a:gdLst/>
            <a:ahLst/>
            <a:cxnLst/>
            <a:rect r="r" b="b" t="t" l="l"/>
            <a:pathLst>
              <a:path h="5717673" w="13437946">
                <a:moveTo>
                  <a:pt x="0" y="0"/>
                </a:moveTo>
                <a:lnTo>
                  <a:pt x="13437946" y="0"/>
                </a:lnTo>
                <a:lnTo>
                  <a:pt x="13437946" y="5717673"/>
                </a:lnTo>
                <a:lnTo>
                  <a:pt x="0" y="571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590833" y="4816065"/>
            <a:ext cx="10097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244631" y="6583727"/>
            <a:ext cx="2530553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내가 쓴 독후감</a:t>
            </a:r>
          </a:p>
        </p:txBody>
      </p:sp>
      <p:grpSp>
        <p:nvGrpSpPr>
          <p:cNvPr id="8" name="Group 8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11" id="11"/>
          <p:cNvSpPr/>
          <p:nvPr/>
        </p:nvSpPr>
        <p:spPr>
          <a:xfrm>
            <a:off x="2621852" y="6838025"/>
            <a:ext cx="9787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id="12" name="Group 12"/>
          <p:cNvGrpSpPr/>
          <p:nvPr/>
        </p:nvGrpSpPr>
        <p:grpSpPr>
          <a:xfrm rot="0">
            <a:off x="3600598" y="4061836"/>
            <a:ext cx="1728187" cy="1564377"/>
            <a:chOff x="0" y="0"/>
            <a:chExt cx="219775" cy="198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775" cy="198944"/>
            </a:xfrm>
            <a:custGeom>
              <a:avLst/>
              <a:gdLst/>
              <a:rect l="l" t="t" r="r" b="b"/>
              <a:pathLst>
                <a:path w="219775" h="198944">
                  <a:moveTo>
                    <a:pt x="0" y="0"/>
                  </a:moveTo>
                  <a:lnTo>
                    <a:pt x="219775" y="0"/>
                  </a:lnTo>
                  <a:lnTo>
                    <a:pt x="219775" y="198944"/>
                  </a:lnTo>
                  <a:lnTo>
                    <a:pt x="0" y="198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9775" cy="23704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3600598" y="6616305"/>
            <a:ext cx="1728187" cy="405340"/>
            <a:chOff x="0" y="0"/>
            <a:chExt cx="219775" cy="515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9775" cy="51547"/>
            </a:xfrm>
            <a:custGeom>
              <a:avLst/>
              <a:gdLst/>
              <a:rect l="l" t="t" r="r" b="b"/>
              <a:pathLst>
                <a:path w="219775" h="51547">
                  <a:moveTo>
                    <a:pt x="0" y="0"/>
                  </a:moveTo>
                  <a:lnTo>
                    <a:pt x="219775" y="0"/>
                  </a:lnTo>
                  <a:lnTo>
                    <a:pt x="219775" y="51547"/>
                  </a:lnTo>
                  <a:lnTo>
                    <a:pt x="0" y="51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9775" cy="8964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9600" y="4323642"/>
            <a:ext cx="1981233" cy="9532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프로필 정보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확인하기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20" id="20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28785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내 정보 페이지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90833" y="9174649"/>
            <a:ext cx="3461623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직관적인 저장 목록 확인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26114" y="2422826"/>
            <a:ext cx="5562978" cy="7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독후감 목록을 제공하여 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이전에 작성한 독후감을 확인 및 수정 가능</a:t>
            </a:r>
          </a:p>
        </p:txBody>
      </p:sp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92272" y="3379348"/>
            <a:ext cx="13457222" cy="4892261"/>
          </a:xfrm>
          <a:custGeom>
            <a:avLst/>
            <a:gdLst/>
            <a:ahLst/>
            <a:cxnLst/>
            <a:rect r="r" b="b" t="t" l="l"/>
            <a:pathLst>
              <a:path h="4892261" w="13457222">
                <a:moveTo>
                  <a:pt x="0" y="0"/>
                </a:moveTo>
                <a:lnTo>
                  <a:pt x="13457222" y="0"/>
                </a:lnTo>
                <a:lnTo>
                  <a:pt x="13457222" y="4892261"/>
                </a:lnTo>
                <a:lnTo>
                  <a:pt x="0" y="4892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590833" y="4816065"/>
            <a:ext cx="100976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394028" y="6766761"/>
            <a:ext cx="2530553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생성한 동화</a:t>
            </a:r>
          </a:p>
        </p:txBody>
      </p:sp>
      <p:grpSp>
        <p:nvGrpSpPr>
          <p:cNvPr id="8" name="Group 8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11" id="11"/>
          <p:cNvSpPr/>
          <p:nvPr/>
        </p:nvSpPr>
        <p:spPr>
          <a:xfrm>
            <a:off x="2621852" y="7034586"/>
            <a:ext cx="9787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id="12" name="Group 12"/>
          <p:cNvGrpSpPr/>
          <p:nvPr/>
        </p:nvGrpSpPr>
        <p:grpSpPr>
          <a:xfrm rot="0">
            <a:off x="3600598" y="4061836"/>
            <a:ext cx="1728187" cy="1564377"/>
            <a:chOff x="0" y="0"/>
            <a:chExt cx="219775" cy="198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775" cy="198944"/>
            </a:xfrm>
            <a:custGeom>
              <a:avLst/>
              <a:gdLst/>
              <a:rect l="l" t="t" r="r" b="b"/>
              <a:pathLst>
                <a:path w="219775" h="198944">
                  <a:moveTo>
                    <a:pt x="0" y="0"/>
                  </a:moveTo>
                  <a:lnTo>
                    <a:pt x="219775" y="0"/>
                  </a:lnTo>
                  <a:lnTo>
                    <a:pt x="219775" y="198944"/>
                  </a:lnTo>
                  <a:lnTo>
                    <a:pt x="0" y="198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9775" cy="237044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3586018" y="6831916"/>
            <a:ext cx="1728187" cy="405340"/>
            <a:chOff x="0" y="0"/>
            <a:chExt cx="219775" cy="515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9775" cy="51547"/>
            </a:xfrm>
            <a:custGeom>
              <a:avLst/>
              <a:gdLst/>
              <a:rect l="l" t="t" r="r" b="b"/>
              <a:pathLst>
                <a:path w="219775" h="51547">
                  <a:moveTo>
                    <a:pt x="0" y="0"/>
                  </a:moveTo>
                  <a:lnTo>
                    <a:pt x="219775" y="0"/>
                  </a:lnTo>
                  <a:lnTo>
                    <a:pt x="219775" y="51547"/>
                  </a:lnTo>
                  <a:lnTo>
                    <a:pt x="0" y="515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9775" cy="8964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33400" y="4323642"/>
            <a:ext cx="2057433" cy="9532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프로필 정보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확인하기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20" id="20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28785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내 정보 페이지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7272" y="9004003"/>
            <a:ext cx="3461623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직관적인 저장 목록 확인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26114" y="2422826"/>
            <a:ext cx="5562978" cy="7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 동화 목록을 제공하여 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이전에 생성한 동화를 재열람 가능</a:t>
            </a:r>
          </a:p>
        </p:txBody>
      </p:sp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15942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256693" y="4160369"/>
            <a:ext cx="0" cy="6858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54458" y="2864186"/>
            <a:ext cx="10800487" cy="6213298"/>
          </a:xfrm>
          <a:custGeom>
            <a:avLst/>
            <a:gdLst/>
            <a:ahLst/>
            <a:cxnLst/>
            <a:rect r="r" b="b" t="t" l="l"/>
            <a:pathLst>
              <a:path h="6213298" w="10800487">
                <a:moveTo>
                  <a:pt x="0" y="0"/>
                </a:moveTo>
                <a:lnTo>
                  <a:pt x="10800487" y="0"/>
                </a:lnTo>
                <a:lnTo>
                  <a:pt x="10800487" y="6213298"/>
                </a:lnTo>
                <a:lnTo>
                  <a:pt x="0" y="6213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1384" y="3170373"/>
            <a:ext cx="3868472" cy="989996"/>
          </a:xfrm>
          <a:custGeom>
            <a:avLst/>
            <a:gdLst/>
            <a:ahLst/>
            <a:cxnLst/>
            <a:rect r="r" b="b" t="t" l="l"/>
            <a:pathLst>
              <a:path h="989996" w="3868472">
                <a:moveTo>
                  <a:pt x="0" y="0"/>
                </a:moveTo>
                <a:lnTo>
                  <a:pt x="3868472" y="0"/>
                </a:lnTo>
                <a:lnTo>
                  <a:pt x="3868472" y="989996"/>
                </a:lnTo>
                <a:lnTo>
                  <a:pt x="0" y="989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98048" y="4808137"/>
            <a:ext cx="3754952" cy="14402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화면 하단에서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개인정보처리방침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확인 가능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13" id="13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28785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개인정보 보호</a:t>
            </a:r>
          </a:p>
        </p:txBody>
      </p:sp>
      <p:grpSp>
        <p:nvGrpSpPr>
          <p:cNvPr id="15" name="Group 15"/>
          <p:cNvGrpSpPr/>
          <p:nvPr/>
        </p:nvGrpSpPr>
        <p:grpSpPr>
          <a:xfrm rot="0">
            <a:off x="1457584" y="3341839"/>
            <a:ext cx="1636319" cy="361632"/>
            <a:chOff x="0" y="0"/>
            <a:chExt cx="208092" cy="459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8092" cy="45989"/>
            </a:xfrm>
            <a:custGeom>
              <a:avLst/>
              <a:gdLst/>
              <a:rect l="l" t="t" r="r" b="b"/>
              <a:pathLst>
                <a:path w="208092" h="45989">
                  <a:moveTo>
                    <a:pt x="0" y="0"/>
                  </a:moveTo>
                  <a:lnTo>
                    <a:pt x="208092" y="0"/>
                  </a:lnTo>
                  <a:lnTo>
                    <a:pt x="208092" y="45989"/>
                  </a:lnTo>
                  <a:lnTo>
                    <a:pt x="0" y="459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8092" cy="8408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39636" y="6316857"/>
            <a:ext cx="4751968" cy="71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262" indent="-232131" lvl="1">
              <a:lnSpc>
                <a:spcPts val="2838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사용자의 개인 정보 보호를 위하여</a:t>
            </a:r>
          </a:p>
          <a:p>
            <a:pPr algn="l">
              <a:lnSpc>
                <a:spcPts val="2838"/>
              </a:lnSpc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 개인정보처리방침을 구체적으로 명시</a:t>
            </a:r>
          </a:p>
        </p:txBody>
      </p:sp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4223547" y="4043791"/>
            <a:ext cx="0" cy="6858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id="6" name="Group 6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5863595" y="8007240"/>
            <a:ext cx="2791411" cy="2502119"/>
          </a:xfrm>
          <a:custGeom>
            <a:avLst/>
            <a:gdLst/>
            <a:ahLst/>
            <a:cxnLst/>
            <a:rect r="r" b="b" t="t" l="l"/>
            <a:pathLst>
              <a:path h="2502119" w="2791411">
                <a:moveTo>
                  <a:pt x="2791410" y="0"/>
                </a:moveTo>
                <a:lnTo>
                  <a:pt x="0" y="0"/>
                </a:lnTo>
                <a:lnTo>
                  <a:pt x="0" y="2502120"/>
                </a:lnTo>
                <a:lnTo>
                  <a:pt x="2791410" y="2502120"/>
                </a:lnTo>
                <a:lnTo>
                  <a:pt x="27914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9779" y="2987279"/>
            <a:ext cx="3868472" cy="989996"/>
          </a:xfrm>
          <a:custGeom>
            <a:avLst/>
            <a:gdLst/>
            <a:ahLst/>
            <a:cxnLst/>
            <a:rect r="r" b="b" t="t" l="l"/>
            <a:pathLst>
              <a:path h="989996" w="3868472">
                <a:moveTo>
                  <a:pt x="0" y="0"/>
                </a:moveTo>
                <a:lnTo>
                  <a:pt x="3868472" y="0"/>
                </a:lnTo>
                <a:lnTo>
                  <a:pt x="3868472" y="989996"/>
                </a:lnTo>
                <a:lnTo>
                  <a:pt x="0" y="98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3392590" y="3177795"/>
            <a:ext cx="1021457" cy="361632"/>
            <a:chOff x="0" y="0"/>
            <a:chExt cx="129900" cy="459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900" cy="45989"/>
            </a:xfrm>
            <a:custGeom>
              <a:avLst/>
              <a:gdLst/>
              <a:rect l="l" t="t" r="r" b="b"/>
              <a:pathLst>
                <a:path w="129900" h="45989">
                  <a:moveTo>
                    <a:pt x="0" y="0"/>
                  </a:moveTo>
                  <a:lnTo>
                    <a:pt x="129900" y="0"/>
                  </a:lnTo>
                  <a:lnTo>
                    <a:pt x="129900" y="45989"/>
                  </a:lnTo>
                  <a:lnTo>
                    <a:pt x="0" y="459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9900" cy="8408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583169" y="2753129"/>
            <a:ext cx="10890844" cy="6505171"/>
          </a:xfrm>
          <a:custGeom>
            <a:avLst/>
            <a:gdLst/>
            <a:ahLst/>
            <a:cxnLst/>
            <a:rect r="r" b="b" t="t" l="l"/>
            <a:pathLst>
              <a:path h="6505171" w="10890844">
                <a:moveTo>
                  <a:pt x="0" y="0"/>
                </a:moveTo>
                <a:lnTo>
                  <a:pt x="10890844" y="0"/>
                </a:lnTo>
                <a:lnTo>
                  <a:pt x="10890844" y="6505171"/>
                </a:lnTo>
                <a:lnTo>
                  <a:pt x="0" y="6505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2667000" y="4691560"/>
            <a:ext cx="3124200" cy="144254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화면 하단에서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이용약관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확인 가능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16" id="16"/>
          <p:cNvSpPr txBox="true"/>
          <p:nvPr/>
        </p:nvSpPr>
        <p:spPr>
          <a:xfrm rot="0">
            <a:off x="211107" y="198437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#3 웹 서비스 적용 기술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28785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개인정보 보호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5800" y="6368114"/>
            <a:ext cx="4834734" cy="70896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464262" lvl="1" indent="-232131" algn="l">
              <a:lnSpc>
                <a:spcPts val="2838"/>
              </a:lnSpc>
              <a:buFont typeface="Arial"/>
              <a:buChar char="•"/>
              <a:defRPr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Meal Kid가 제공하는 모든 서비스의</a:t>
            </a:r>
            <a:endParaRPr lang="en-US" sz="215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l">
              <a:lnSpc>
                <a:spcPts val="2838"/>
              </a:lnSpc>
              <a:defRPr/>
            </a:pPr>
            <a:r>
              <a:rPr lang="en-US" sz="215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     이용조건, 절차 등을 구체적으로 명시</a:t>
            </a:r>
            <a:endParaRPr lang="en-US" sz="215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15942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23146">
            <a:off x="16628167" y="338872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0" y="0"/>
                </a:moveTo>
                <a:lnTo>
                  <a:pt x="3265018" y="0"/>
                </a:lnTo>
                <a:lnTo>
                  <a:pt x="3265018" y="3385718"/>
                </a:lnTo>
                <a:lnTo>
                  <a:pt x="0" y="338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939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23146">
            <a:off x="-1605185" y="6905524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3265018" y="0"/>
                </a:moveTo>
                <a:lnTo>
                  <a:pt x="0" y="0"/>
                </a:lnTo>
                <a:lnTo>
                  <a:pt x="0" y="3385717"/>
                </a:lnTo>
                <a:lnTo>
                  <a:pt x="3265018" y="3385717"/>
                </a:lnTo>
                <a:lnTo>
                  <a:pt x="32650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939" t="0" r="0" b="0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94772" y="1014578"/>
            <a:ext cx="7498457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#4 AI 적용 기술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30201" y="4120679"/>
            <a:ext cx="2461460" cy="4798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추천 모델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12" id="12"/>
          <p:cNvSpPr txBox="true"/>
          <p:nvPr/>
        </p:nvSpPr>
        <p:spPr>
          <a:xfrm rot="0">
            <a:off x="5350334" y="6372125"/>
            <a:ext cx="3735975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Cloud TTS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8364" y="6369247"/>
            <a:ext cx="3737042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OpenAI DALL-E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89934" y="8560283"/>
            <a:ext cx="2187243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GPT 4o</a:t>
            </a:r>
          </a:p>
        </p:txBody>
      </p:sp>
      <p:sp>
        <p:nvSpPr>
          <p:cNvPr name="AutoShape 15" id="15"/>
          <p:cNvSpPr/>
          <p:nvPr/>
        </p:nvSpPr>
        <p:spPr>
          <a:xfrm>
            <a:off x="3694267" y="6890244"/>
            <a:ext cx="508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002488" y="6909294"/>
            <a:ext cx="453076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429418" y="4653790"/>
            <a:ext cx="508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3662202" y="4653790"/>
            <a:ext cx="508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986165" y="3150081"/>
            <a:ext cx="2518540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05420" y="3140556"/>
            <a:ext cx="1748076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30206" y="5389125"/>
            <a:ext cx="1944831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04841" y="5389125"/>
            <a:ext cx="1911133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77000" y="4120679"/>
            <a:ext cx="2346308" cy="4798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798"/>
              </a:lnSpc>
              <a:spcBef>
                <a:spcPct val="0"/>
              </a:spcBef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데이터 전처리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AutoShape 24" id="24"/>
          <p:cNvSpPr/>
          <p:nvPr/>
        </p:nvSpPr>
        <p:spPr>
          <a:xfrm>
            <a:off x="7493882" y="9094732"/>
            <a:ext cx="490323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6182716" y="7656360"/>
            <a:ext cx="2123250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1450" y="1849551"/>
            <a:ext cx="17119732" cy="7986409"/>
            <a:chOff x="0" y="0"/>
            <a:chExt cx="4508901" cy="2103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8901" cy="2103417"/>
            </a:xfrm>
            <a:custGeom>
              <a:avLst/>
              <a:gdLst/>
              <a:ahLst/>
              <a:cxnLst/>
              <a:rect r="r" b="b" t="t" l="l"/>
              <a:pathLst>
                <a:path h="2103417" w="4508901">
                  <a:moveTo>
                    <a:pt x="23063" y="0"/>
                  </a:moveTo>
                  <a:lnTo>
                    <a:pt x="4485837" y="0"/>
                  </a:lnTo>
                  <a:cubicBezTo>
                    <a:pt x="4491954" y="0"/>
                    <a:pt x="4497820" y="2430"/>
                    <a:pt x="4502146" y="6755"/>
                  </a:cubicBezTo>
                  <a:cubicBezTo>
                    <a:pt x="4506471" y="11080"/>
                    <a:pt x="4508901" y="16947"/>
                    <a:pt x="4508901" y="23063"/>
                  </a:cubicBezTo>
                  <a:lnTo>
                    <a:pt x="4508901" y="2080353"/>
                  </a:lnTo>
                  <a:cubicBezTo>
                    <a:pt x="4508901" y="2086470"/>
                    <a:pt x="4506471" y="2092336"/>
                    <a:pt x="4502146" y="2096662"/>
                  </a:cubicBezTo>
                  <a:cubicBezTo>
                    <a:pt x="4497820" y="2100987"/>
                    <a:pt x="4491954" y="2103417"/>
                    <a:pt x="4485837" y="2103417"/>
                  </a:cubicBezTo>
                  <a:lnTo>
                    <a:pt x="23063" y="2103417"/>
                  </a:lnTo>
                  <a:cubicBezTo>
                    <a:pt x="16947" y="2103417"/>
                    <a:pt x="11080" y="2100987"/>
                    <a:pt x="6755" y="2096662"/>
                  </a:cubicBezTo>
                  <a:cubicBezTo>
                    <a:pt x="2430" y="2092336"/>
                    <a:pt x="0" y="2086470"/>
                    <a:pt x="0" y="2080353"/>
                  </a:cubicBezTo>
                  <a:lnTo>
                    <a:pt x="0" y="23063"/>
                  </a:lnTo>
                  <a:cubicBezTo>
                    <a:pt x="0" y="16947"/>
                    <a:pt x="2430" y="11080"/>
                    <a:pt x="6755" y="6755"/>
                  </a:cubicBezTo>
                  <a:cubicBezTo>
                    <a:pt x="11080" y="2430"/>
                    <a:pt x="16947" y="0"/>
                    <a:pt x="23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08901" cy="2141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105633" y="2645444"/>
            <a:ext cx="2345219" cy="2422143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0" t="-6361" r="0" b="-2078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896092" y="2658702"/>
            <a:ext cx="2405885" cy="2484798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2446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040555" y="2645444"/>
            <a:ext cx="2345219" cy="2422143"/>
            <a:chOff x="0" y="0"/>
            <a:chExt cx="6350000" cy="65582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2506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275288" y="3716064"/>
            <a:ext cx="2345219" cy="2422143"/>
            <a:chOff x="0" y="0"/>
            <a:chExt cx="6350000" cy="65582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0" t="-16637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2105633" y="5866447"/>
            <a:ext cx="2345219" cy="2422143"/>
            <a:chOff x="0" y="0"/>
            <a:chExt cx="6350000" cy="65582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0" t="-4594" r="0" b="-25091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953868" y="5881688"/>
            <a:ext cx="2380265" cy="2458338"/>
            <a:chOff x="0" y="0"/>
            <a:chExt cx="6350000" cy="65582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24392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5040555" y="5935980"/>
            <a:ext cx="2345219" cy="2422143"/>
            <a:chOff x="0" y="0"/>
            <a:chExt cx="6350000" cy="65582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26399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974480" y="3716064"/>
            <a:ext cx="2345219" cy="2422143"/>
            <a:chOff x="0" y="0"/>
            <a:chExt cx="6350000" cy="65582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/>
              <a:stretch>
                <a:fillRect l="-1679" t="0" r="-1679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5530858" y="276266"/>
            <a:ext cx="7226284" cy="1325635"/>
            <a:chOff x="0" y="0"/>
            <a:chExt cx="1903219" cy="3491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03219" cy="349138"/>
            </a:xfrm>
            <a:custGeom>
              <a:avLst/>
              <a:gdLst/>
              <a:ahLst/>
              <a:cxnLst/>
              <a:rect r="r" b="b" t="t" l="l"/>
              <a:pathLst>
                <a:path h="349138" w="1903219">
                  <a:moveTo>
                    <a:pt x="54237" y="0"/>
                  </a:moveTo>
                  <a:lnTo>
                    <a:pt x="1848982" y="0"/>
                  </a:lnTo>
                  <a:cubicBezTo>
                    <a:pt x="1878936" y="0"/>
                    <a:pt x="1903219" y="24283"/>
                    <a:pt x="1903219" y="54237"/>
                  </a:cubicBezTo>
                  <a:lnTo>
                    <a:pt x="1903219" y="294901"/>
                  </a:lnTo>
                  <a:cubicBezTo>
                    <a:pt x="1903219" y="309286"/>
                    <a:pt x="1897505" y="323081"/>
                    <a:pt x="1887333" y="333253"/>
                  </a:cubicBezTo>
                  <a:cubicBezTo>
                    <a:pt x="1877162" y="343424"/>
                    <a:pt x="1863366" y="349138"/>
                    <a:pt x="1848982" y="349138"/>
                  </a:cubicBezTo>
                  <a:lnTo>
                    <a:pt x="54237" y="349138"/>
                  </a:lnTo>
                  <a:cubicBezTo>
                    <a:pt x="24283" y="349138"/>
                    <a:pt x="0" y="324855"/>
                    <a:pt x="0" y="294901"/>
                  </a:cubicBezTo>
                  <a:lnTo>
                    <a:pt x="0" y="54237"/>
                  </a:lnTo>
                  <a:cubicBezTo>
                    <a:pt x="0" y="24283"/>
                    <a:pt x="24283" y="0"/>
                    <a:pt x="542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903219" cy="387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-823146">
            <a:off x="16655491" y="156692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0" y="0"/>
                </a:moveTo>
                <a:lnTo>
                  <a:pt x="3265018" y="0"/>
                </a:lnTo>
                <a:lnTo>
                  <a:pt x="3265018" y="3385718"/>
                </a:lnTo>
                <a:lnTo>
                  <a:pt x="0" y="33857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0939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-823146">
            <a:off x="-1632509" y="6939936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3265018" y="0"/>
                </a:moveTo>
                <a:lnTo>
                  <a:pt x="0" y="0"/>
                </a:lnTo>
                <a:lnTo>
                  <a:pt x="0" y="3385717"/>
                </a:lnTo>
                <a:lnTo>
                  <a:pt x="3265018" y="3385717"/>
                </a:lnTo>
                <a:lnTo>
                  <a:pt x="326501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0939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1459614" y="5881688"/>
            <a:ext cx="190500" cy="189548"/>
            <a:chOff x="0" y="0"/>
            <a:chExt cx="254000" cy="2527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9530" y="50800"/>
              <a:ext cx="153670" cy="149860"/>
            </a:xfrm>
            <a:custGeom>
              <a:avLst/>
              <a:gdLst/>
              <a:ahLst/>
              <a:cxnLst/>
              <a:rect r="r" b="b" t="t" l="l"/>
              <a:pathLst>
                <a:path h="149860" w="153670">
                  <a:moveTo>
                    <a:pt x="153670" y="7620"/>
                  </a:moveTo>
                  <a:cubicBezTo>
                    <a:pt x="27940" y="116840"/>
                    <a:pt x="19050" y="149860"/>
                    <a:pt x="11430" y="149860"/>
                  </a:cubicBezTo>
                  <a:cubicBezTo>
                    <a:pt x="8890" y="149860"/>
                    <a:pt x="3810" y="139700"/>
                    <a:pt x="3810" y="139700"/>
                  </a:cubicBezTo>
                  <a:cubicBezTo>
                    <a:pt x="3810" y="139700"/>
                    <a:pt x="12700" y="149860"/>
                    <a:pt x="12700" y="149860"/>
                  </a:cubicBezTo>
                  <a:cubicBezTo>
                    <a:pt x="12700" y="149860"/>
                    <a:pt x="2540" y="146050"/>
                    <a:pt x="1270" y="142240"/>
                  </a:cubicBezTo>
                  <a:cubicBezTo>
                    <a:pt x="0" y="134620"/>
                    <a:pt x="10160" y="119380"/>
                    <a:pt x="21590" y="105410"/>
                  </a:cubicBezTo>
                  <a:cubicBezTo>
                    <a:pt x="44450" y="77470"/>
                    <a:pt x="125730" y="0"/>
                    <a:pt x="143510" y="0"/>
                  </a:cubicBezTo>
                  <a:cubicBezTo>
                    <a:pt x="148590" y="0"/>
                    <a:pt x="153670" y="7620"/>
                    <a:pt x="153670" y="7620"/>
                  </a:cubicBezTo>
                </a:path>
              </a:pathLst>
            </a:custGeom>
            <a:solidFill>
              <a:srgbClr val="534C54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13282612" y="5881688"/>
            <a:ext cx="136208" cy="158115"/>
            <a:chOff x="0" y="0"/>
            <a:chExt cx="181610" cy="2108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49530" y="50800"/>
              <a:ext cx="83820" cy="107950"/>
            </a:xfrm>
            <a:custGeom>
              <a:avLst/>
              <a:gdLst/>
              <a:ahLst/>
              <a:cxnLst/>
              <a:rect r="r" b="b" t="t" l="l"/>
              <a:pathLst>
                <a:path h="107950" w="83820">
                  <a:moveTo>
                    <a:pt x="7620" y="0"/>
                  </a:moveTo>
                  <a:cubicBezTo>
                    <a:pt x="57150" y="44450"/>
                    <a:pt x="83820" y="91440"/>
                    <a:pt x="80010" y="100330"/>
                  </a:cubicBezTo>
                  <a:cubicBezTo>
                    <a:pt x="78740" y="104140"/>
                    <a:pt x="67310" y="105410"/>
                    <a:pt x="67310" y="105410"/>
                  </a:cubicBezTo>
                  <a:cubicBezTo>
                    <a:pt x="67310" y="104140"/>
                    <a:pt x="78740" y="97790"/>
                    <a:pt x="78740" y="97790"/>
                  </a:cubicBezTo>
                  <a:cubicBezTo>
                    <a:pt x="80010" y="99060"/>
                    <a:pt x="74930" y="107950"/>
                    <a:pt x="71120" y="107950"/>
                  </a:cubicBezTo>
                  <a:cubicBezTo>
                    <a:pt x="62230" y="106680"/>
                    <a:pt x="40640" y="36830"/>
                    <a:pt x="25400" y="21590"/>
                  </a:cubicBezTo>
                  <a:cubicBezTo>
                    <a:pt x="17780" y="13970"/>
                    <a:pt x="2540" y="13970"/>
                    <a:pt x="1270" y="10160"/>
                  </a:cubicBezTo>
                  <a:cubicBezTo>
                    <a:pt x="0" y="6350"/>
                    <a:pt x="7620" y="0"/>
                    <a:pt x="7620" y="0"/>
                  </a:cubicBezTo>
                </a:path>
              </a:pathLst>
            </a:custGeom>
            <a:solidFill>
              <a:srgbClr val="534C54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13278802" y="5881688"/>
            <a:ext cx="174308" cy="181928"/>
            <a:chOff x="0" y="0"/>
            <a:chExt cx="232410" cy="24257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48260" y="50800"/>
              <a:ext cx="132080" cy="139700"/>
            </a:xfrm>
            <a:custGeom>
              <a:avLst/>
              <a:gdLst/>
              <a:ahLst/>
              <a:cxnLst/>
              <a:rect r="r" b="b" t="t" l="l"/>
              <a:pathLst>
                <a:path h="139700" w="132080">
                  <a:moveTo>
                    <a:pt x="6350" y="0"/>
                  </a:moveTo>
                  <a:cubicBezTo>
                    <a:pt x="55880" y="21590"/>
                    <a:pt x="100330" y="62230"/>
                    <a:pt x="114300" y="88900"/>
                  </a:cubicBezTo>
                  <a:cubicBezTo>
                    <a:pt x="124460" y="105410"/>
                    <a:pt x="128270" y="139700"/>
                    <a:pt x="127000" y="139700"/>
                  </a:cubicBezTo>
                  <a:cubicBezTo>
                    <a:pt x="125730" y="139700"/>
                    <a:pt x="119380" y="132080"/>
                    <a:pt x="120650" y="129540"/>
                  </a:cubicBezTo>
                  <a:cubicBezTo>
                    <a:pt x="121920" y="128270"/>
                    <a:pt x="132080" y="127000"/>
                    <a:pt x="132080" y="128270"/>
                  </a:cubicBezTo>
                  <a:cubicBezTo>
                    <a:pt x="132080" y="129540"/>
                    <a:pt x="124460" y="138430"/>
                    <a:pt x="121920" y="137160"/>
                  </a:cubicBezTo>
                  <a:cubicBezTo>
                    <a:pt x="115570" y="135890"/>
                    <a:pt x="114300" y="113030"/>
                    <a:pt x="104140" y="99060"/>
                  </a:cubicBezTo>
                  <a:cubicBezTo>
                    <a:pt x="88900" y="76200"/>
                    <a:pt x="49530" y="33020"/>
                    <a:pt x="29210" y="20320"/>
                  </a:cubicBezTo>
                  <a:cubicBezTo>
                    <a:pt x="19050" y="13970"/>
                    <a:pt x="3810" y="15240"/>
                    <a:pt x="2540" y="10160"/>
                  </a:cubicBezTo>
                  <a:cubicBezTo>
                    <a:pt x="0" y="7620"/>
                    <a:pt x="6350" y="0"/>
                    <a:pt x="6350" y="0"/>
                  </a:cubicBezTo>
                </a:path>
              </a:pathLst>
            </a:custGeom>
            <a:solidFill>
              <a:srgbClr val="534C54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1513820" y="5918835"/>
            <a:ext cx="118110" cy="147638"/>
            <a:chOff x="0" y="0"/>
            <a:chExt cx="157480" cy="1968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8260" y="48260"/>
              <a:ext cx="58420" cy="97790"/>
            </a:xfrm>
            <a:custGeom>
              <a:avLst/>
              <a:gdLst/>
              <a:ahLst/>
              <a:cxnLst/>
              <a:rect r="r" b="b" t="t" l="l"/>
              <a:pathLst>
                <a:path h="97790" w="58420">
                  <a:moveTo>
                    <a:pt x="58420" y="20320"/>
                  </a:moveTo>
                  <a:cubicBezTo>
                    <a:pt x="31750" y="95250"/>
                    <a:pt x="25400" y="97790"/>
                    <a:pt x="20320" y="96520"/>
                  </a:cubicBezTo>
                  <a:cubicBezTo>
                    <a:pt x="15240" y="96520"/>
                    <a:pt x="3810" y="87630"/>
                    <a:pt x="3810" y="81280"/>
                  </a:cubicBezTo>
                  <a:cubicBezTo>
                    <a:pt x="2540" y="74930"/>
                    <a:pt x="19050" y="59690"/>
                    <a:pt x="25400" y="58420"/>
                  </a:cubicBezTo>
                  <a:cubicBezTo>
                    <a:pt x="30480" y="58420"/>
                    <a:pt x="36830" y="64770"/>
                    <a:pt x="39370" y="69850"/>
                  </a:cubicBezTo>
                  <a:cubicBezTo>
                    <a:pt x="41910" y="76200"/>
                    <a:pt x="38100" y="87630"/>
                    <a:pt x="34290" y="92710"/>
                  </a:cubicBezTo>
                  <a:cubicBezTo>
                    <a:pt x="30480" y="96520"/>
                    <a:pt x="21590" y="97790"/>
                    <a:pt x="16510" y="96520"/>
                  </a:cubicBezTo>
                  <a:cubicBezTo>
                    <a:pt x="11430" y="93980"/>
                    <a:pt x="3810" y="86360"/>
                    <a:pt x="2540" y="77470"/>
                  </a:cubicBezTo>
                  <a:cubicBezTo>
                    <a:pt x="0" y="62230"/>
                    <a:pt x="13970" y="17780"/>
                    <a:pt x="24130" y="7620"/>
                  </a:cubicBezTo>
                  <a:cubicBezTo>
                    <a:pt x="30480" y="1270"/>
                    <a:pt x="40640" y="0"/>
                    <a:pt x="45720" y="2540"/>
                  </a:cubicBezTo>
                  <a:cubicBezTo>
                    <a:pt x="50800" y="3810"/>
                    <a:pt x="58420" y="20320"/>
                    <a:pt x="58420" y="2032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11519535" y="5917882"/>
            <a:ext cx="113348" cy="160972"/>
            <a:chOff x="0" y="0"/>
            <a:chExt cx="151130" cy="21463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6990" y="49530"/>
              <a:ext cx="53340" cy="115570"/>
            </a:xfrm>
            <a:custGeom>
              <a:avLst/>
              <a:gdLst/>
              <a:ahLst/>
              <a:cxnLst/>
              <a:rect r="r" b="b" t="t" l="l"/>
              <a:pathLst>
                <a:path h="115570" w="53340">
                  <a:moveTo>
                    <a:pt x="53340" y="25400"/>
                  </a:moveTo>
                  <a:cubicBezTo>
                    <a:pt x="31750" y="113030"/>
                    <a:pt x="21590" y="115570"/>
                    <a:pt x="15240" y="113030"/>
                  </a:cubicBezTo>
                  <a:cubicBezTo>
                    <a:pt x="10160" y="109220"/>
                    <a:pt x="3810" y="92710"/>
                    <a:pt x="5080" y="86360"/>
                  </a:cubicBezTo>
                  <a:cubicBezTo>
                    <a:pt x="6350" y="81280"/>
                    <a:pt x="13970" y="76200"/>
                    <a:pt x="20320" y="76200"/>
                  </a:cubicBezTo>
                  <a:cubicBezTo>
                    <a:pt x="25400" y="74930"/>
                    <a:pt x="36830" y="81280"/>
                    <a:pt x="40640" y="86360"/>
                  </a:cubicBezTo>
                  <a:cubicBezTo>
                    <a:pt x="43180" y="91440"/>
                    <a:pt x="41910" y="100330"/>
                    <a:pt x="39370" y="104140"/>
                  </a:cubicBezTo>
                  <a:cubicBezTo>
                    <a:pt x="35560" y="109220"/>
                    <a:pt x="24130" y="114300"/>
                    <a:pt x="17780" y="113030"/>
                  </a:cubicBezTo>
                  <a:cubicBezTo>
                    <a:pt x="11430" y="111760"/>
                    <a:pt x="6350" y="104140"/>
                    <a:pt x="3810" y="95250"/>
                  </a:cubicBezTo>
                  <a:cubicBezTo>
                    <a:pt x="0" y="77470"/>
                    <a:pt x="6350" y="27940"/>
                    <a:pt x="16510" y="13970"/>
                  </a:cubicBezTo>
                  <a:cubicBezTo>
                    <a:pt x="22860" y="6350"/>
                    <a:pt x="33020" y="0"/>
                    <a:pt x="38100" y="1270"/>
                  </a:cubicBezTo>
                  <a:cubicBezTo>
                    <a:pt x="44450" y="2540"/>
                    <a:pt x="53340" y="25400"/>
                    <a:pt x="53340" y="2540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11527155" y="5924550"/>
            <a:ext cx="112395" cy="162878"/>
            <a:chOff x="0" y="0"/>
            <a:chExt cx="149860" cy="21717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44450" y="50800"/>
              <a:ext cx="53340" cy="116840"/>
            </a:xfrm>
            <a:custGeom>
              <a:avLst/>
              <a:gdLst/>
              <a:ahLst/>
              <a:cxnLst/>
              <a:rect r="r" b="b" t="t" l="l"/>
              <a:pathLst>
                <a:path h="116840" w="53340">
                  <a:moveTo>
                    <a:pt x="44450" y="19050"/>
                  </a:moveTo>
                  <a:cubicBezTo>
                    <a:pt x="50800" y="105410"/>
                    <a:pt x="40640" y="115570"/>
                    <a:pt x="34290" y="115570"/>
                  </a:cubicBezTo>
                  <a:cubicBezTo>
                    <a:pt x="27940" y="115570"/>
                    <a:pt x="17780" y="106680"/>
                    <a:pt x="16510" y="101600"/>
                  </a:cubicBezTo>
                  <a:cubicBezTo>
                    <a:pt x="13970" y="96520"/>
                    <a:pt x="16510" y="87630"/>
                    <a:pt x="20320" y="83820"/>
                  </a:cubicBezTo>
                  <a:cubicBezTo>
                    <a:pt x="24130" y="80010"/>
                    <a:pt x="36830" y="77470"/>
                    <a:pt x="43180" y="80010"/>
                  </a:cubicBezTo>
                  <a:cubicBezTo>
                    <a:pt x="48260" y="81280"/>
                    <a:pt x="53340" y="88900"/>
                    <a:pt x="53340" y="93980"/>
                  </a:cubicBezTo>
                  <a:cubicBezTo>
                    <a:pt x="53340" y="100330"/>
                    <a:pt x="48260" y="111760"/>
                    <a:pt x="41910" y="114300"/>
                  </a:cubicBezTo>
                  <a:cubicBezTo>
                    <a:pt x="36830" y="116840"/>
                    <a:pt x="25400" y="115570"/>
                    <a:pt x="20320" y="109220"/>
                  </a:cubicBezTo>
                  <a:cubicBezTo>
                    <a:pt x="8890" y="96520"/>
                    <a:pt x="0" y="36830"/>
                    <a:pt x="6350" y="19050"/>
                  </a:cubicBezTo>
                  <a:cubicBezTo>
                    <a:pt x="8890" y="10160"/>
                    <a:pt x="16510" y="1270"/>
                    <a:pt x="22860" y="0"/>
                  </a:cubicBezTo>
                  <a:cubicBezTo>
                    <a:pt x="29210" y="0"/>
                    <a:pt x="44450" y="19050"/>
                    <a:pt x="44450" y="1905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11479530" y="5972175"/>
            <a:ext cx="176212" cy="129540"/>
            <a:chOff x="0" y="0"/>
            <a:chExt cx="234950" cy="17272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9530" y="50800"/>
              <a:ext cx="135890" cy="68580"/>
            </a:xfrm>
            <a:custGeom>
              <a:avLst/>
              <a:gdLst/>
              <a:ahLst/>
              <a:cxnLst/>
              <a:rect r="r" b="b" t="t" l="l"/>
              <a:pathLst>
                <a:path h="68580" w="135890">
                  <a:moveTo>
                    <a:pt x="119380" y="68580"/>
                  </a:moveTo>
                  <a:cubicBezTo>
                    <a:pt x="54610" y="66040"/>
                    <a:pt x="19050" y="45720"/>
                    <a:pt x="7620" y="33020"/>
                  </a:cubicBezTo>
                  <a:cubicBezTo>
                    <a:pt x="3810" y="27940"/>
                    <a:pt x="0" y="21590"/>
                    <a:pt x="1270" y="16510"/>
                  </a:cubicBezTo>
                  <a:cubicBezTo>
                    <a:pt x="2540" y="10160"/>
                    <a:pt x="11430" y="0"/>
                    <a:pt x="17780" y="0"/>
                  </a:cubicBezTo>
                  <a:cubicBezTo>
                    <a:pt x="24130" y="0"/>
                    <a:pt x="40640" y="16510"/>
                    <a:pt x="39370" y="22860"/>
                  </a:cubicBezTo>
                  <a:cubicBezTo>
                    <a:pt x="38100" y="29210"/>
                    <a:pt x="21590" y="39370"/>
                    <a:pt x="15240" y="36830"/>
                  </a:cubicBezTo>
                  <a:cubicBezTo>
                    <a:pt x="8890" y="35560"/>
                    <a:pt x="1270" y="19050"/>
                    <a:pt x="2540" y="12700"/>
                  </a:cubicBezTo>
                  <a:cubicBezTo>
                    <a:pt x="3810" y="6350"/>
                    <a:pt x="13970" y="0"/>
                    <a:pt x="21590" y="0"/>
                  </a:cubicBezTo>
                  <a:cubicBezTo>
                    <a:pt x="34290" y="0"/>
                    <a:pt x="57150" y="27940"/>
                    <a:pt x="74930" y="33020"/>
                  </a:cubicBezTo>
                  <a:cubicBezTo>
                    <a:pt x="91440" y="38100"/>
                    <a:pt x="116840" y="26670"/>
                    <a:pt x="127000" y="33020"/>
                  </a:cubicBezTo>
                  <a:cubicBezTo>
                    <a:pt x="132080" y="36830"/>
                    <a:pt x="135890" y="46990"/>
                    <a:pt x="134620" y="53340"/>
                  </a:cubicBezTo>
                  <a:cubicBezTo>
                    <a:pt x="133350" y="58420"/>
                    <a:pt x="119380" y="68580"/>
                    <a:pt x="119380" y="6858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1476672" y="5905500"/>
            <a:ext cx="182880" cy="191452"/>
            <a:chOff x="0" y="0"/>
            <a:chExt cx="243840" cy="2552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6990" y="44450"/>
              <a:ext cx="148590" cy="165100"/>
            </a:xfrm>
            <a:custGeom>
              <a:avLst/>
              <a:gdLst/>
              <a:ahLst/>
              <a:cxnLst/>
              <a:rect r="r" b="b" t="t" l="l"/>
              <a:pathLst>
                <a:path h="165100" w="148590">
                  <a:moveTo>
                    <a:pt x="63500" y="129540"/>
                  </a:moveTo>
                  <a:cubicBezTo>
                    <a:pt x="30480" y="97790"/>
                    <a:pt x="29210" y="87630"/>
                    <a:pt x="34290" y="77470"/>
                  </a:cubicBezTo>
                  <a:cubicBezTo>
                    <a:pt x="43180" y="59690"/>
                    <a:pt x="91440" y="19050"/>
                    <a:pt x="106680" y="20320"/>
                  </a:cubicBezTo>
                  <a:cubicBezTo>
                    <a:pt x="114300" y="21590"/>
                    <a:pt x="121920" y="31750"/>
                    <a:pt x="120650" y="39370"/>
                  </a:cubicBezTo>
                  <a:cubicBezTo>
                    <a:pt x="119380" y="55880"/>
                    <a:pt x="39370" y="106680"/>
                    <a:pt x="39370" y="107950"/>
                  </a:cubicBezTo>
                  <a:cubicBezTo>
                    <a:pt x="39370" y="107950"/>
                    <a:pt x="49530" y="95250"/>
                    <a:pt x="58420" y="95250"/>
                  </a:cubicBezTo>
                  <a:cubicBezTo>
                    <a:pt x="72390" y="93980"/>
                    <a:pt x="111760" y="113030"/>
                    <a:pt x="121920" y="125730"/>
                  </a:cubicBezTo>
                  <a:cubicBezTo>
                    <a:pt x="127000" y="132080"/>
                    <a:pt x="130810" y="142240"/>
                    <a:pt x="128270" y="147320"/>
                  </a:cubicBezTo>
                  <a:cubicBezTo>
                    <a:pt x="125730" y="153670"/>
                    <a:pt x="114300" y="161290"/>
                    <a:pt x="107950" y="160020"/>
                  </a:cubicBezTo>
                  <a:cubicBezTo>
                    <a:pt x="101600" y="157480"/>
                    <a:pt x="91440" y="137160"/>
                    <a:pt x="93980" y="132080"/>
                  </a:cubicBezTo>
                  <a:cubicBezTo>
                    <a:pt x="95250" y="125730"/>
                    <a:pt x="115570" y="120650"/>
                    <a:pt x="120650" y="124460"/>
                  </a:cubicBezTo>
                  <a:cubicBezTo>
                    <a:pt x="125730" y="128270"/>
                    <a:pt x="128270" y="151130"/>
                    <a:pt x="121920" y="156210"/>
                  </a:cubicBezTo>
                  <a:cubicBezTo>
                    <a:pt x="109220" y="165100"/>
                    <a:pt x="21590" y="138430"/>
                    <a:pt x="7620" y="120650"/>
                  </a:cubicBezTo>
                  <a:cubicBezTo>
                    <a:pt x="0" y="113030"/>
                    <a:pt x="0" y="104140"/>
                    <a:pt x="3810" y="93980"/>
                  </a:cubicBezTo>
                  <a:cubicBezTo>
                    <a:pt x="11430" y="72390"/>
                    <a:pt x="58420" y="30480"/>
                    <a:pt x="85090" y="16510"/>
                  </a:cubicBezTo>
                  <a:cubicBezTo>
                    <a:pt x="102870" y="7620"/>
                    <a:pt x="129540" y="0"/>
                    <a:pt x="138430" y="6350"/>
                  </a:cubicBezTo>
                  <a:cubicBezTo>
                    <a:pt x="144780" y="11430"/>
                    <a:pt x="148590" y="26670"/>
                    <a:pt x="144780" y="36830"/>
                  </a:cubicBezTo>
                  <a:cubicBezTo>
                    <a:pt x="138430" y="53340"/>
                    <a:pt x="81280" y="73660"/>
                    <a:pt x="77470" y="91440"/>
                  </a:cubicBezTo>
                  <a:cubicBezTo>
                    <a:pt x="73660" y="101600"/>
                    <a:pt x="95250" y="118110"/>
                    <a:pt x="91440" y="124460"/>
                  </a:cubicBezTo>
                  <a:cubicBezTo>
                    <a:pt x="88900" y="129540"/>
                    <a:pt x="63500" y="129540"/>
                    <a:pt x="63500" y="12954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11466195" y="5962650"/>
            <a:ext cx="178117" cy="139065"/>
            <a:chOff x="0" y="0"/>
            <a:chExt cx="237490" cy="18542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49530" y="50800"/>
              <a:ext cx="139700" cy="83820"/>
            </a:xfrm>
            <a:custGeom>
              <a:avLst/>
              <a:gdLst/>
              <a:ahLst/>
              <a:cxnLst/>
              <a:rect r="r" b="b" t="t" l="l"/>
              <a:pathLst>
                <a:path h="83820" w="139700">
                  <a:moveTo>
                    <a:pt x="26670" y="0"/>
                  </a:moveTo>
                  <a:cubicBezTo>
                    <a:pt x="138430" y="58420"/>
                    <a:pt x="137160" y="72390"/>
                    <a:pt x="133350" y="77470"/>
                  </a:cubicBezTo>
                  <a:cubicBezTo>
                    <a:pt x="129540" y="82550"/>
                    <a:pt x="115570" y="83820"/>
                    <a:pt x="110490" y="80010"/>
                  </a:cubicBezTo>
                  <a:cubicBezTo>
                    <a:pt x="105410" y="77470"/>
                    <a:pt x="100330" y="59690"/>
                    <a:pt x="104140" y="53340"/>
                  </a:cubicBezTo>
                  <a:cubicBezTo>
                    <a:pt x="106680" y="48260"/>
                    <a:pt x="125730" y="45720"/>
                    <a:pt x="130810" y="48260"/>
                  </a:cubicBezTo>
                  <a:cubicBezTo>
                    <a:pt x="135890" y="52070"/>
                    <a:pt x="139700" y="64770"/>
                    <a:pt x="137160" y="71120"/>
                  </a:cubicBezTo>
                  <a:cubicBezTo>
                    <a:pt x="135890" y="76200"/>
                    <a:pt x="127000" y="82550"/>
                    <a:pt x="118110" y="82550"/>
                  </a:cubicBezTo>
                  <a:cubicBezTo>
                    <a:pt x="97790" y="83820"/>
                    <a:pt x="29210" y="50800"/>
                    <a:pt x="12700" y="35560"/>
                  </a:cubicBezTo>
                  <a:cubicBezTo>
                    <a:pt x="5080" y="27940"/>
                    <a:pt x="0" y="17780"/>
                    <a:pt x="1270" y="12700"/>
                  </a:cubicBezTo>
                  <a:cubicBezTo>
                    <a:pt x="3810" y="6350"/>
                    <a:pt x="26670" y="0"/>
                    <a:pt x="26670" y="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2" id="52"/>
          <p:cNvGrpSpPr/>
          <p:nvPr/>
        </p:nvGrpSpPr>
        <p:grpSpPr>
          <a:xfrm rot="0">
            <a:off x="11468100" y="5976938"/>
            <a:ext cx="188595" cy="132398"/>
            <a:chOff x="0" y="0"/>
            <a:chExt cx="251460" cy="17653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49530" y="46990"/>
              <a:ext cx="153670" cy="77470"/>
            </a:xfrm>
            <a:custGeom>
              <a:avLst/>
              <a:gdLst/>
              <a:ahLst/>
              <a:cxnLst/>
              <a:rect r="r" b="b" t="t" l="l"/>
              <a:pathLst>
                <a:path h="77470" w="153670">
                  <a:moveTo>
                    <a:pt x="133350" y="77470"/>
                  </a:moveTo>
                  <a:cubicBezTo>
                    <a:pt x="0" y="29210"/>
                    <a:pt x="0" y="19050"/>
                    <a:pt x="2540" y="13970"/>
                  </a:cubicBezTo>
                  <a:cubicBezTo>
                    <a:pt x="5080" y="7620"/>
                    <a:pt x="17780" y="2540"/>
                    <a:pt x="22860" y="3810"/>
                  </a:cubicBezTo>
                  <a:cubicBezTo>
                    <a:pt x="29210" y="5080"/>
                    <a:pt x="39370" y="21590"/>
                    <a:pt x="38100" y="26670"/>
                  </a:cubicBezTo>
                  <a:cubicBezTo>
                    <a:pt x="35560" y="33020"/>
                    <a:pt x="13970" y="40640"/>
                    <a:pt x="7620" y="38100"/>
                  </a:cubicBezTo>
                  <a:cubicBezTo>
                    <a:pt x="2540" y="35560"/>
                    <a:pt x="0" y="21590"/>
                    <a:pt x="1270" y="15240"/>
                  </a:cubicBezTo>
                  <a:cubicBezTo>
                    <a:pt x="3810" y="10160"/>
                    <a:pt x="11430" y="5080"/>
                    <a:pt x="21590" y="3810"/>
                  </a:cubicBezTo>
                  <a:cubicBezTo>
                    <a:pt x="44450" y="0"/>
                    <a:pt x="125730" y="25400"/>
                    <a:pt x="142240" y="41910"/>
                  </a:cubicBezTo>
                  <a:cubicBezTo>
                    <a:pt x="149860" y="49530"/>
                    <a:pt x="153670" y="59690"/>
                    <a:pt x="151130" y="66040"/>
                  </a:cubicBezTo>
                  <a:cubicBezTo>
                    <a:pt x="149860" y="71120"/>
                    <a:pt x="133350" y="77470"/>
                    <a:pt x="133350" y="7747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4" id="54"/>
          <p:cNvGrpSpPr/>
          <p:nvPr/>
        </p:nvGrpSpPr>
        <p:grpSpPr>
          <a:xfrm rot="0">
            <a:off x="11478578" y="5978842"/>
            <a:ext cx="186690" cy="133350"/>
            <a:chOff x="0" y="0"/>
            <a:chExt cx="248920" cy="177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49530" y="48260"/>
              <a:ext cx="151130" cy="85090"/>
            </a:xfrm>
            <a:custGeom>
              <a:avLst/>
              <a:gdLst/>
              <a:ahLst/>
              <a:cxnLst/>
              <a:rect r="r" b="b" t="t" l="l"/>
              <a:pathLst>
                <a:path h="85090" w="151130">
                  <a:moveTo>
                    <a:pt x="30480" y="2540"/>
                  </a:moveTo>
                  <a:cubicBezTo>
                    <a:pt x="151130" y="60960"/>
                    <a:pt x="143510" y="72390"/>
                    <a:pt x="139700" y="76200"/>
                  </a:cubicBezTo>
                  <a:cubicBezTo>
                    <a:pt x="134620" y="78740"/>
                    <a:pt x="125730" y="80010"/>
                    <a:pt x="121920" y="76200"/>
                  </a:cubicBezTo>
                  <a:cubicBezTo>
                    <a:pt x="115570" y="72390"/>
                    <a:pt x="111760" y="49530"/>
                    <a:pt x="116840" y="45720"/>
                  </a:cubicBezTo>
                  <a:cubicBezTo>
                    <a:pt x="120650" y="40640"/>
                    <a:pt x="144780" y="46990"/>
                    <a:pt x="147320" y="52070"/>
                  </a:cubicBezTo>
                  <a:cubicBezTo>
                    <a:pt x="149860" y="58420"/>
                    <a:pt x="139700" y="74930"/>
                    <a:pt x="129540" y="78740"/>
                  </a:cubicBezTo>
                  <a:cubicBezTo>
                    <a:pt x="111760" y="85090"/>
                    <a:pt x="62230" y="64770"/>
                    <a:pt x="40640" y="53340"/>
                  </a:cubicBezTo>
                  <a:cubicBezTo>
                    <a:pt x="24130" y="45720"/>
                    <a:pt x="5080" y="34290"/>
                    <a:pt x="1270" y="24130"/>
                  </a:cubicBezTo>
                  <a:cubicBezTo>
                    <a:pt x="0" y="17780"/>
                    <a:pt x="3810" y="6350"/>
                    <a:pt x="8890" y="3810"/>
                  </a:cubicBezTo>
                  <a:cubicBezTo>
                    <a:pt x="12700" y="0"/>
                    <a:pt x="30480" y="2540"/>
                    <a:pt x="30480" y="254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6" id="56"/>
          <p:cNvGrpSpPr/>
          <p:nvPr/>
        </p:nvGrpSpPr>
        <p:grpSpPr>
          <a:xfrm rot="0">
            <a:off x="13284518" y="5901690"/>
            <a:ext cx="115252" cy="183833"/>
            <a:chOff x="0" y="0"/>
            <a:chExt cx="153670" cy="24511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48260" y="48260"/>
              <a:ext cx="60960" cy="146050"/>
            </a:xfrm>
            <a:custGeom>
              <a:avLst/>
              <a:gdLst/>
              <a:ahLst/>
              <a:cxnLst/>
              <a:rect r="r" b="b" t="t" l="l"/>
              <a:pathLst>
                <a:path h="146050" w="60960">
                  <a:moveTo>
                    <a:pt x="35560" y="7620"/>
                  </a:moveTo>
                  <a:cubicBezTo>
                    <a:pt x="60960" y="58420"/>
                    <a:pt x="58420" y="120650"/>
                    <a:pt x="48260" y="134620"/>
                  </a:cubicBezTo>
                  <a:cubicBezTo>
                    <a:pt x="41910" y="142240"/>
                    <a:pt x="31750" y="146050"/>
                    <a:pt x="26670" y="143510"/>
                  </a:cubicBezTo>
                  <a:cubicBezTo>
                    <a:pt x="20320" y="142240"/>
                    <a:pt x="11430" y="132080"/>
                    <a:pt x="12700" y="125730"/>
                  </a:cubicBezTo>
                  <a:cubicBezTo>
                    <a:pt x="12700" y="119380"/>
                    <a:pt x="25400" y="106680"/>
                    <a:pt x="31750" y="106680"/>
                  </a:cubicBezTo>
                  <a:cubicBezTo>
                    <a:pt x="38100" y="106680"/>
                    <a:pt x="50800" y="120650"/>
                    <a:pt x="50800" y="127000"/>
                  </a:cubicBezTo>
                  <a:cubicBezTo>
                    <a:pt x="49530" y="133350"/>
                    <a:pt x="40640" y="142240"/>
                    <a:pt x="34290" y="144780"/>
                  </a:cubicBezTo>
                  <a:cubicBezTo>
                    <a:pt x="29210" y="146050"/>
                    <a:pt x="21590" y="143510"/>
                    <a:pt x="17780" y="138430"/>
                  </a:cubicBezTo>
                  <a:cubicBezTo>
                    <a:pt x="10160" y="128270"/>
                    <a:pt x="21590" y="85090"/>
                    <a:pt x="17780" y="62230"/>
                  </a:cubicBezTo>
                  <a:cubicBezTo>
                    <a:pt x="15240" y="44450"/>
                    <a:pt x="0" y="25400"/>
                    <a:pt x="2540" y="15240"/>
                  </a:cubicBezTo>
                  <a:cubicBezTo>
                    <a:pt x="3810" y="8890"/>
                    <a:pt x="8890" y="3810"/>
                    <a:pt x="13970" y="2540"/>
                  </a:cubicBezTo>
                  <a:cubicBezTo>
                    <a:pt x="20320" y="0"/>
                    <a:pt x="35560" y="7620"/>
                    <a:pt x="35560" y="762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8" id="58"/>
          <p:cNvGrpSpPr/>
          <p:nvPr/>
        </p:nvGrpSpPr>
        <p:grpSpPr>
          <a:xfrm rot="0">
            <a:off x="13278802" y="5883592"/>
            <a:ext cx="160972" cy="200025"/>
            <a:chOff x="0" y="0"/>
            <a:chExt cx="214630" cy="2667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46990" y="48260"/>
              <a:ext cx="121920" cy="168910"/>
            </a:xfrm>
            <a:custGeom>
              <a:avLst/>
              <a:gdLst/>
              <a:ahLst/>
              <a:cxnLst/>
              <a:rect r="r" b="b" t="t" l="l"/>
              <a:pathLst>
                <a:path h="168910" w="121920">
                  <a:moveTo>
                    <a:pt x="29210" y="2540"/>
                  </a:moveTo>
                  <a:cubicBezTo>
                    <a:pt x="118110" y="106680"/>
                    <a:pt x="121920" y="118110"/>
                    <a:pt x="115570" y="128270"/>
                  </a:cubicBezTo>
                  <a:cubicBezTo>
                    <a:pt x="106680" y="144780"/>
                    <a:pt x="52070" y="168910"/>
                    <a:pt x="35560" y="166370"/>
                  </a:cubicBezTo>
                  <a:cubicBezTo>
                    <a:pt x="27940" y="165100"/>
                    <a:pt x="20320" y="156210"/>
                    <a:pt x="19050" y="151130"/>
                  </a:cubicBezTo>
                  <a:cubicBezTo>
                    <a:pt x="17780" y="144780"/>
                    <a:pt x="24130" y="132080"/>
                    <a:pt x="30480" y="130810"/>
                  </a:cubicBezTo>
                  <a:cubicBezTo>
                    <a:pt x="36830" y="128270"/>
                    <a:pt x="54610" y="139700"/>
                    <a:pt x="57150" y="146050"/>
                  </a:cubicBezTo>
                  <a:cubicBezTo>
                    <a:pt x="58420" y="151130"/>
                    <a:pt x="54610" y="160020"/>
                    <a:pt x="49530" y="162560"/>
                  </a:cubicBezTo>
                  <a:cubicBezTo>
                    <a:pt x="44450" y="166370"/>
                    <a:pt x="30480" y="166370"/>
                    <a:pt x="26670" y="162560"/>
                  </a:cubicBezTo>
                  <a:cubicBezTo>
                    <a:pt x="21590" y="158750"/>
                    <a:pt x="19050" y="143510"/>
                    <a:pt x="24130" y="135890"/>
                  </a:cubicBezTo>
                  <a:cubicBezTo>
                    <a:pt x="31750" y="120650"/>
                    <a:pt x="93980" y="93980"/>
                    <a:pt x="97790" y="97790"/>
                  </a:cubicBezTo>
                  <a:cubicBezTo>
                    <a:pt x="100330" y="100330"/>
                    <a:pt x="91440" y="119380"/>
                    <a:pt x="85090" y="119380"/>
                  </a:cubicBezTo>
                  <a:cubicBezTo>
                    <a:pt x="69850" y="120650"/>
                    <a:pt x="11430" y="52070"/>
                    <a:pt x="3810" y="30480"/>
                  </a:cubicBezTo>
                  <a:cubicBezTo>
                    <a:pt x="0" y="20320"/>
                    <a:pt x="0" y="8890"/>
                    <a:pt x="3810" y="5080"/>
                  </a:cubicBezTo>
                  <a:cubicBezTo>
                    <a:pt x="7620" y="0"/>
                    <a:pt x="29210" y="2540"/>
                    <a:pt x="29210" y="254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13294043" y="5964555"/>
            <a:ext cx="152400" cy="126683"/>
            <a:chOff x="0" y="0"/>
            <a:chExt cx="203200" cy="16891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50800" y="49530"/>
              <a:ext cx="102870" cy="72390"/>
            </a:xfrm>
            <a:custGeom>
              <a:avLst/>
              <a:gdLst/>
              <a:ahLst/>
              <a:cxnLst/>
              <a:rect r="r" b="b" t="t" l="l"/>
              <a:pathLst>
                <a:path h="72390" w="102870">
                  <a:moveTo>
                    <a:pt x="39370" y="43180"/>
                  </a:moveTo>
                  <a:cubicBezTo>
                    <a:pt x="25400" y="24130"/>
                    <a:pt x="64770" y="0"/>
                    <a:pt x="78740" y="1270"/>
                  </a:cubicBezTo>
                  <a:cubicBezTo>
                    <a:pt x="88900" y="2540"/>
                    <a:pt x="101600" y="16510"/>
                    <a:pt x="101600" y="22860"/>
                  </a:cubicBezTo>
                  <a:cubicBezTo>
                    <a:pt x="102870" y="27940"/>
                    <a:pt x="96520" y="35560"/>
                    <a:pt x="91440" y="36830"/>
                  </a:cubicBezTo>
                  <a:cubicBezTo>
                    <a:pt x="86360" y="39370"/>
                    <a:pt x="72390" y="36830"/>
                    <a:pt x="68580" y="33020"/>
                  </a:cubicBezTo>
                  <a:cubicBezTo>
                    <a:pt x="64770" y="27940"/>
                    <a:pt x="64770" y="15240"/>
                    <a:pt x="67310" y="10160"/>
                  </a:cubicBezTo>
                  <a:cubicBezTo>
                    <a:pt x="69850" y="5080"/>
                    <a:pt x="77470" y="0"/>
                    <a:pt x="82550" y="1270"/>
                  </a:cubicBezTo>
                  <a:cubicBezTo>
                    <a:pt x="88900" y="2540"/>
                    <a:pt x="102870" y="17780"/>
                    <a:pt x="100330" y="26670"/>
                  </a:cubicBezTo>
                  <a:cubicBezTo>
                    <a:pt x="99060" y="40640"/>
                    <a:pt x="55880" y="62230"/>
                    <a:pt x="39370" y="67310"/>
                  </a:cubicBezTo>
                  <a:cubicBezTo>
                    <a:pt x="30480" y="71120"/>
                    <a:pt x="20320" y="72390"/>
                    <a:pt x="13970" y="68580"/>
                  </a:cubicBezTo>
                  <a:cubicBezTo>
                    <a:pt x="7620" y="63500"/>
                    <a:pt x="0" y="49530"/>
                    <a:pt x="0" y="40640"/>
                  </a:cubicBezTo>
                  <a:cubicBezTo>
                    <a:pt x="1270" y="33020"/>
                    <a:pt x="11430" y="20320"/>
                    <a:pt x="17780" y="17780"/>
                  </a:cubicBezTo>
                  <a:cubicBezTo>
                    <a:pt x="22860" y="16510"/>
                    <a:pt x="30480" y="17780"/>
                    <a:pt x="34290" y="21590"/>
                  </a:cubicBezTo>
                  <a:cubicBezTo>
                    <a:pt x="39370" y="26670"/>
                    <a:pt x="39370" y="43180"/>
                    <a:pt x="39370" y="4318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13282612" y="5993130"/>
            <a:ext cx="117158" cy="104775"/>
            <a:chOff x="0" y="0"/>
            <a:chExt cx="156210" cy="1397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49530" y="48260"/>
              <a:ext cx="55880" cy="41910"/>
            </a:xfrm>
            <a:custGeom>
              <a:avLst/>
              <a:gdLst/>
              <a:ahLst/>
              <a:cxnLst/>
              <a:rect r="r" b="b" t="t" l="l"/>
              <a:pathLst>
                <a:path h="41910" w="55880">
                  <a:moveTo>
                    <a:pt x="36830" y="40640"/>
                  </a:moveTo>
                  <a:cubicBezTo>
                    <a:pt x="0" y="21590"/>
                    <a:pt x="2540" y="12700"/>
                    <a:pt x="6350" y="8890"/>
                  </a:cubicBezTo>
                  <a:cubicBezTo>
                    <a:pt x="10160" y="5080"/>
                    <a:pt x="24130" y="1270"/>
                    <a:pt x="27940" y="5080"/>
                  </a:cubicBezTo>
                  <a:cubicBezTo>
                    <a:pt x="34290" y="8890"/>
                    <a:pt x="36830" y="30480"/>
                    <a:pt x="33020" y="35560"/>
                  </a:cubicBezTo>
                  <a:cubicBezTo>
                    <a:pt x="30480" y="39370"/>
                    <a:pt x="21590" y="41910"/>
                    <a:pt x="16510" y="40640"/>
                  </a:cubicBezTo>
                  <a:cubicBezTo>
                    <a:pt x="10160" y="38100"/>
                    <a:pt x="2540" y="29210"/>
                    <a:pt x="1270" y="22860"/>
                  </a:cubicBezTo>
                  <a:cubicBezTo>
                    <a:pt x="0" y="17780"/>
                    <a:pt x="3810" y="10160"/>
                    <a:pt x="8890" y="6350"/>
                  </a:cubicBezTo>
                  <a:cubicBezTo>
                    <a:pt x="15240" y="2540"/>
                    <a:pt x="29210" y="0"/>
                    <a:pt x="36830" y="2540"/>
                  </a:cubicBezTo>
                  <a:cubicBezTo>
                    <a:pt x="44450" y="5080"/>
                    <a:pt x="54610" y="13970"/>
                    <a:pt x="55880" y="19050"/>
                  </a:cubicBezTo>
                  <a:cubicBezTo>
                    <a:pt x="55880" y="26670"/>
                    <a:pt x="36830" y="40640"/>
                    <a:pt x="36830" y="4064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13280707" y="5920740"/>
            <a:ext cx="107633" cy="149542"/>
            <a:chOff x="0" y="0"/>
            <a:chExt cx="143510" cy="19939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46990" y="49530"/>
              <a:ext cx="46990" cy="99060"/>
            </a:xfrm>
            <a:custGeom>
              <a:avLst/>
              <a:gdLst/>
              <a:ahLst/>
              <a:cxnLst/>
              <a:rect r="r" b="b" t="t" l="l"/>
              <a:pathLst>
                <a:path h="99060" w="46990">
                  <a:moveTo>
                    <a:pt x="41910" y="19050"/>
                  </a:moveTo>
                  <a:cubicBezTo>
                    <a:pt x="40640" y="93980"/>
                    <a:pt x="29210" y="99060"/>
                    <a:pt x="24130" y="97790"/>
                  </a:cubicBezTo>
                  <a:cubicBezTo>
                    <a:pt x="17780" y="95250"/>
                    <a:pt x="8890" y="80010"/>
                    <a:pt x="8890" y="73660"/>
                  </a:cubicBezTo>
                  <a:cubicBezTo>
                    <a:pt x="8890" y="68580"/>
                    <a:pt x="15240" y="62230"/>
                    <a:pt x="21590" y="60960"/>
                  </a:cubicBezTo>
                  <a:cubicBezTo>
                    <a:pt x="26670" y="58420"/>
                    <a:pt x="39370" y="62230"/>
                    <a:pt x="43180" y="67310"/>
                  </a:cubicBezTo>
                  <a:cubicBezTo>
                    <a:pt x="46990" y="71120"/>
                    <a:pt x="46990" y="80010"/>
                    <a:pt x="45720" y="85090"/>
                  </a:cubicBezTo>
                  <a:cubicBezTo>
                    <a:pt x="43180" y="90170"/>
                    <a:pt x="31750" y="97790"/>
                    <a:pt x="25400" y="97790"/>
                  </a:cubicBezTo>
                  <a:cubicBezTo>
                    <a:pt x="20320" y="97790"/>
                    <a:pt x="13970" y="93980"/>
                    <a:pt x="10160" y="87630"/>
                  </a:cubicBezTo>
                  <a:cubicBezTo>
                    <a:pt x="3810" y="76200"/>
                    <a:pt x="0" y="34290"/>
                    <a:pt x="3810" y="19050"/>
                  </a:cubicBezTo>
                  <a:cubicBezTo>
                    <a:pt x="7620" y="10160"/>
                    <a:pt x="15240" y="1270"/>
                    <a:pt x="21590" y="1270"/>
                  </a:cubicBezTo>
                  <a:cubicBezTo>
                    <a:pt x="27940" y="0"/>
                    <a:pt x="41910" y="19050"/>
                    <a:pt x="41910" y="1905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13313093" y="5937885"/>
            <a:ext cx="116205" cy="114300"/>
            <a:chOff x="0" y="0"/>
            <a:chExt cx="154940" cy="1524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50800" y="48260"/>
              <a:ext cx="55880" cy="52070"/>
            </a:xfrm>
            <a:custGeom>
              <a:avLst/>
              <a:gdLst/>
              <a:ahLst/>
              <a:cxnLst/>
              <a:rect r="r" b="b" t="t" l="l"/>
              <a:pathLst>
                <a:path h="52070" w="55880">
                  <a:moveTo>
                    <a:pt x="50800" y="29210"/>
                  </a:moveTo>
                  <a:cubicBezTo>
                    <a:pt x="8890" y="52070"/>
                    <a:pt x="0" y="41910"/>
                    <a:pt x="0" y="35560"/>
                  </a:cubicBezTo>
                  <a:cubicBezTo>
                    <a:pt x="0" y="30480"/>
                    <a:pt x="6350" y="19050"/>
                    <a:pt x="12700" y="16510"/>
                  </a:cubicBezTo>
                  <a:cubicBezTo>
                    <a:pt x="17780" y="13970"/>
                    <a:pt x="30480" y="19050"/>
                    <a:pt x="34290" y="22860"/>
                  </a:cubicBezTo>
                  <a:cubicBezTo>
                    <a:pt x="38100" y="27940"/>
                    <a:pt x="39370" y="36830"/>
                    <a:pt x="36830" y="40640"/>
                  </a:cubicBezTo>
                  <a:cubicBezTo>
                    <a:pt x="33020" y="46990"/>
                    <a:pt x="11430" y="52070"/>
                    <a:pt x="6350" y="48260"/>
                  </a:cubicBezTo>
                  <a:cubicBezTo>
                    <a:pt x="1270" y="45720"/>
                    <a:pt x="0" y="33020"/>
                    <a:pt x="2540" y="26670"/>
                  </a:cubicBezTo>
                  <a:cubicBezTo>
                    <a:pt x="3810" y="17780"/>
                    <a:pt x="15240" y="6350"/>
                    <a:pt x="24130" y="2540"/>
                  </a:cubicBezTo>
                  <a:cubicBezTo>
                    <a:pt x="31750" y="0"/>
                    <a:pt x="48260" y="0"/>
                    <a:pt x="52070" y="5080"/>
                  </a:cubicBezTo>
                  <a:cubicBezTo>
                    <a:pt x="55880" y="8890"/>
                    <a:pt x="50800" y="29210"/>
                    <a:pt x="50800" y="2921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11424285" y="5910262"/>
            <a:ext cx="180022" cy="139065"/>
            <a:chOff x="0" y="0"/>
            <a:chExt cx="240030" cy="18542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49530" y="49530"/>
              <a:ext cx="140970" cy="85090"/>
            </a:xfrm>
            <a:custGeom>
              <a:avLst/>
              <a:gdLst/>
              <a:ahLst/>
              <a:cxnLst/>
              <a:rect r="r" b="b" t="t" l="l"/>
              <a:pathLst>
                <a:path h="85090" w="140970">
                  <a:moveTo>
                    <a:pt x="124460" y="39370"/>
                  </a:moveTo>
                  <a:cubicBezTo>
                    <a:pt x="15240" y="83820"/>
                    <a:pt x="3810" y="76200"/>
                    <a:pt x="1270" y="71120"/>
                  </a:cubicBezTo>
                  <a:cubicBezTo>
                    <a:pt x="0" y="66040"/>
                    <a:pt x="2540" y="57150"/>
                    <a:pt x="6350" y="53340"/>
                  </a:cubicBezTo>
                  <a:cubicBezTo>
                    <a:pt x="10160" y="49530"/>
                    <a:pt x="24130" y="46990"/>
                    <a:pt x="29210" y="49530"/>
                  </a:cubicBezTo>
                  <a:cubicBezTo>
                    <a:pt x="34290" y="52070"/>
                    <a:pt x="39370" y="63500"/>
                    <a:pt x="39370" y="69850"/>
                  </a:cubicBezTo>
                  <a:cubicBezTo>
                    <a:pt x="38100" y="74930"/>
                    <a:pt x="33020" y="82550"/>
                    <a:pt x="27940" y="83820"/>
                  </a:cubicBezTo>
                  <a:cubicBezTo>
                    <a:pt x="21590" y="85090"/>
                    <a:pt x="8890" y="82550"/>
                    <a:pt x="5080" y="77470"/>
                  </a:cubicBezTo>
                  <a:cubicBezTo>
                    <a:pt x="1270" y="73660"/>
                    <a:pt x="0" y="62230"/>
                    <a:pt x="5080" y="54610"/>
                  </a:cubicBezTo>
                  <a:cubicBezTo>
                    <a:pt x="16510" y="36830"/>
                    <a:pt x="93980" y="0"/>
                    <a:pt x="116840" y="1270"/>
                  </a:cubicBezTo>
                  <a:cubicBezTo>
                    <a:pt x="127000" y="2540"/>
                    <a:pt x="138430" y="11430"/>
                    <a:pt x="139700" y="17780"/>
                  </a:cubicBezTo>
                  <a:cubicBezTo>
                    <a:pt x="140970" y="24130"/>
                    <a:pt x="124460" y="39370"/>
                    <a:pt x="124460" y="3937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11433810" y="5888355"/>
            <a:ext cx="195262" cy="155258"/>
            <a:chOff x="0" y="0"/>
            <a:chExt cx="260350" cy="20701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48260" y="46990"/>
              <a:ext cx="161290" cy="109220"/>
            </a:xfrm>
            <a:custGeom>
              <a:avLst/>
              <a:gdLst/>
              <a:ahLst/>
              <a:cxnLst/>
              <a:rect r="r" b="b" t="t" l="l"/>
              <a:pathLst>
                <a:path h="109220" w="161290">
                  <a:moveTo>
                    <a:pt x="148590" y="39370"/>
                  </a:moveTo>
                  <a:cubicBezTo>
                    <a:pt x="12700" y="107950"/>
                    <a:pt x="3810" y="102870"/>
                    <a:pt x="2540" y="96520"/>
                  </a:cubicBezTo>
                  <a:cubicBezTo>
                    <a:pt x="0" y="90170"/>
                    <a:pt x="7620" y="73660"/>
                    <a:pt x="13970" y="71120"/>
                  </a:cubicBezTo>
                  <a:cubicBezTo>
                    <a:pt x="20320" y="69850"/>
                    <a:pt x="39370" y="85090"/>
                    <a:pt x="39370" y="91440"/>
                  </a:cubicBezTo>
                  <a:cubicBezTo>
                    <a:pt x="38100" y="96520"/>
                    <a:pt x="16510" y="109220"/>
                    <a:pt x="11430" y="106680"/>
                  </a:cubicBezTo>
                  <a:cubicBezTo>
                    <a:pt x="6350" y="104140"/>
                    <a:pt x="2540" y="86360"/>
                    <a:pt x="6350" y="76200"/>
                  </a:cubicBezTo>
                  <a:cubicBezTo>
                    <a:pt x="15240" y="57150"/>
                    <a:pt x="69850" y="33020"/>
                    <a:pt x="95250" y="20320"/>
                  </a:cubicBezTo>
                  <a:cubicBezTo>
                    <a:pt x="114300" y="11430"/>
                    <a:pt x="137160" y="0"/>
                    <a:pt x="147320" y="3810"/>
                  </a:cubicBezTo>
                  <a:cubicBezTo>
                    <a:pt x="154940" y="6350"/>
                    <a:pt x="160020" y="15240"/>
                    <a:pt x="161290" y="21590"/>
                  </a:cubicBezTo>
                  <a:cubicBezTo>
                    <a:pt x="161290" y="27940"/>
                    <a:pt x="148590" y="39370"/>
                    <a:pt x="148590" y="3937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11499532" y="5875972"/>
            <a:ext cx="159067" cy="128588"/>
            <a:chOff x="0" y="0"/>
            <a:chExt cx="212090" cy="17145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49530" y="49530"/>
              <a:ext cx="113030" cy="71120"/>
            </a:xfrm>
            <a:custGeom>
              <a:avLst/>
              <a:gdLst/>
              <a:ahLst/>
              <a:cxnLst/>
              <a:rect r="r" b="b" t="t" l="l"/>
              <a:pathLst>
                <a:path h="71120" w="113030">
                  <a:moveTo>
                    <a:pt x="97790" y="38100"/>
                  </a:moveTo>
                  <a:cubicBezTo>
                    <a:pt x="15240" y="69850"/>
                    <a:pt x="3810" y="62230"/>
                    <a:pt x="1270" y="55880"/>
                  </a:cubicBezTo>
                  <a:cubicBezTo>
                    <a:pt x="0" y="50800"/>
                    <a:pt x="6350" y="39370"/>
                    <a:pt x="11430" y="35560"/>
                  </a:cubicBezTo>
                  <a:cubicBezTo>
                    <a:pt x="16510" y="33020"/>
                    <a:pt x="25400" y="31750"/>
                    <a:pt x="29210" y="35560"/>
                  </a:cubicBezTo>
                  <a:cubicBezTo>
                    <a:pt x="34290" y="39370"/>
                    <a:pt x="36830" y="62230"/>
                    <a:pt x="33020" y="67310"/>
                  </a:cubicBezTo>
                  <a:cubicBezTo>
                    <a:pt x="27940" y="71120"/>
                    <a:pt x="8890" y="68580"/>
                    <a:pt x="5080" y="63500"/>
                  </a:cubicBezTo>
                  <a:cubicBezTo>
                    <a:pt x="1270" y="59690"/>
                    <a:pt x="0" y="48260"/>
                    <a:pt x="5080" y="40640"/>
                  </a:cubicBezTo>
                  <a:cubicBezTo>
                    <a:pt x="13970" y="26670"/>
                    <a:pt x="71120" y="0"/>
                    <a:pt x="88900" y="1270"/>
                  </a:cubicBezTo>
                  <a:cubicBezTo>
                    <a:pt x="99060" y="1270"/>
                    <a:pt x="109220" y="7620"/>
                    <a:pt x="111760" y="13970"/>
                  </a:cubicBezTo>
                  <a:cubicBezTo>
                    <a:pt x="113030" y="20320"/>
                    <a:pt x="97790" y="38100"/>
                    <a:pt x="97790" y="3810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11463338" y="5930265"/>
            <a:ext cx="111442" cy="135255"/>
            <a:chOff x="0" y="0"/>
            <a:chExt cx="148590" cy="18034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46990" y="50800"/>
              <a:ext cx="50800" cy="81280"/>
            </a:xfrm>
            <a:custGeom>
              <a:avLst/>
              <a:gdLst/>
              <a:ahLst/>
              <a:cxnLst/>
              <a:rect r="r" b="b" t="t" l="l"/>
              <a:pathLst>
                <a:path h="81280" w="50800">
                  <a:moveTo>
                    <a:pt x="41910" y="21590"/>
                  </a:moveTo>
                  <a:cubicBezTo>
                    <a:pt x="46990" y="69850"/>
                    <a:pt x="33020" y="80010"/>
                    <a:pt x="27940" y="78740"/>
                  </a:cubicBezTo>
                  <a:cubicBezTo>
                    <a:pt x="21590" y="77470"/>
                    <a:pt x="12700" y="57150"/>
                    <a:pt x="13970" y="49530"/>
                  </a:cubicBezTo>
                  <a:cubicBezTo>
                    <a:pt x="15240" y="45720"/>
                    <a:pt x="24130" y="40640"/>
                    <a:pt x="29210" y="40640"/>
                  </a:cubicBezTo>
                  <a:cubicBezTo>
                    <a:pt x="35560" y="40640"/>
                    <a:pt x="46990" y="48260"/>
                    <a:pt x="48260" y="53340"/>
                  </a:cubicBezTo>
                  <a:cubicBezTo>
                    <a:pt x="50800" y="59690"/>
                    <a:pt x="45720" y="72390"/>
                    <a:pt x="40640" y="76200"/>
                  </a:cubicBezTo>
                  <a:cubicBezTo>
                    <a:pt x="36830" y="78740"/>
                    <a:pt x="27940" y="81280"/>
                    <a:pt x="22860" y="77470"/>
                  </a:cubicBezTo>
                  <a:cubicBezTo>
                    <a:pt x="13970" y="71120"/>
                    <a:pt x="0" y="30480"/>
                    <a:pt x="3810" y="17780"/>
                  </a:cubicBezTo>
                  <a:cubicBezTo>
                    <a:pt x="5080" y="8890"/>
                    <a:pt x="16510" y="0"/>
                    <a:pt x="21590" y="0"/>
                  </a:cubicBezTo>
                  <a:cubicBezTo>
                    <a:pt x="29210" y="0"/>
                    <a:pt x="41910" y="21590"/>
                    <a:pt x="41910" y="2159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11438572" y="5954078"/>
            <a:ext cx="119062" cy="112395"/>
            <a:chOff x="0" y="0"/>
            <a:chExt cx="158750" cy="14986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46990" y="49530"/>
              <a:ext cx="60960" cy="52070"/>
            </a:xfrm>
            <a:custGeom>
              <a:avLst/>
              <a:gdLst/>
              <a:ahLst/>
              <a:cxnLst/>
              <a:rect r="r" b="b" t="t" l="l"/>
              <a:pathLst>
                <a:path h="52070" w="60960">
                  <a:moveTo>
                    <a:pt x="33020" y="1270"/>
                  </a:moveTo>
                  <a:cubicBezTo>
                    <a:pt x="59690" y="26670"/>
                    <a:pt x="60960" y="39370"/>
                    <a:pt x="57150" y="43180"/>
                  </a:cubicBezTo>
                  <a:cubicBezTo>
                    <a:pt x="52070" y="48260"/>
                    <a:pt x="30480" y="46990"/>
                    <a:pt x="25400" y="41910"/>
                  </a:cubicBezTo>
                  <a:cubicBezTo>
                    <a:pt x="21590" y="39370"/>
                    <a:pt x="21590" y="29210"/>
                    <a:pt x="24130" y="24130"/>
                  </a:cubicBezTo>
                  <a:cubicBezTo>
                    <a:pt x="26670" y="19050"/>
                    <a:pt x="38100" y="12700"/>
                    <a:pt x="44450" y="12700"/>
                  </a:cubicBezTo>
                  <a:cubicBezTo>
                    <a:pt x="50800" y="13970"/>
                    <a:pt x="59690" y="24130"/>
                    <a:pt x="60960" y="29210"/>
                  </a:cubicBezTo>
                  <a:cubicBezTo>
                    <a:pt x="60960" y="35560"/>
                    <a:pt x="55880" y="48260"/>
                    <a:pt x="49530" y="49530"/>
                  </a:cubicBezTo>
                  <a:cubicBezTo>
                    <a:pt x="40640" y="52070"/>
                    <a:pt x="13970" y="39370"/>
                    <a:pt x="7620" y="30480"/>
                  </a:cubicBezTo>
                  <a:cubicBezTo>
                    <a:pt x="2540" y="24130"/>
                    <a:pt x="0" y="10160"/>
                    <a:pt x="3810" y="5080"/>
                  </a:cubicBezTo>
                  <a:cubicBezTo>
                    <a:pt x="7620" y="0"/>
                    <a:pt x="33020" y="1270"/>
                    <a:pt x="33020" y="127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" id="78"/>
          <p:cNvGrpSpPr/>
          <p:nvPr/>
        </p:nvGrpSpPr>
        <p:grpSpPr>
          <a:xfrm rot="0">
            <a:off x="11426190" y="5954078"/>
            <a:ext cx="206692" cy="148590"/>
            <a:chOff x="0" y="0"/>
            <a:chExt cx="275590" cy="19812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45720" y="50800"/>
              <a:ext cx="180340" cy="101600"/>
            </a:xfrm>
            <a:custGeom>
              <a:avLst/>
              <a:gdLst/>
              <a:ahLst/>
              <a:cxnLst/>
              <a:rect r="r" b="b" t="t" l="l"/>
              <a:pathLst>
                <a:path h="101600" w="180340">
                  <a:moveTo>
                    <a:pt x="25400" y="0"/>
                  </a:moveTo>
                  <a:cubicBezTo>
                    <a:pt x="179070" y="71120"/>
                    <a:pt x="180340" y="77470"/>
                    <a:pt x="177800" y="82550"/>
                  </a:cubicBezTo>
                  <a:cubicBezTo>
                    <a:pt x="176530" y="87630"/>
                    <a:pt x="165100" y="96520"/>
                    <a:pt x="160020" y="96520"/>
                  </a:cubicBezTo>
                  <a:cubicBezTo>
                    <a:pt x="152400" y="95250"/>
                    <a:pt x="140970" y="76200"/>
                    <a:pt x="142240" y="69850"/>
                  </a:cubicBezTo>
                  <a:cubicBezTo>
                    <a:pt x="143510" y="64770"/>
                    <a:pt x="151130" y="58420"/>
                    <a:pt x="156210" y="58420"/>
                  </a:cubicBezTo>
                  <a:cubicBezTo>
                    <a:pt x="162560" y="57150"/>
                    <a:pt x="175260" y="63500"/>
                    <a:pt x="176530" y="68580"/>
                  </a:cubicBezTo>
                  <a:cubicBezTo>
                    <a:pt x="179070" y="74930"/>
                    <a:pt x="170180" y="92710"/>
                    <a:pt x="161290" y="96520"/>
                  </a:cubicBezTo>
                  <a:cubicBezTo>
                    <a:pt x="147320" y="101600"/>
                    <a:pt x="116840" y="86360"/>
                    <a:pt x="92710" y="76200"/>
                  </a:cubicBezTo>
                  <a:cubicBezTo>
                    <a:pt x="64770" y="66040"/>
                    <a:pt x="15240" y="46990"/>
                    <a:pt x="5080" y="30480"/>
                  </a:cubicBezTo>
                  <a:cubicBezTo>
                    <a:pt x="0" y="21590"/>
                    <a:pt x="1270" y="10160"/>
                    <a:pt x="5080" y="5080"/>
                  </a:cubicBezTo>
                  <a:cubicBezTo>
                    <a:pt x="8890" y="0"/>
                    <a:pt x="25400" y="0"/>
                    <a:pt x="25400" y="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0" id="80"/>
          <p:cNvGrpSpPr/>
          <p:nvPr/>
        </p:nvGrpSpPr>
        <p:grpSpPr>
          <a:xfrm rot="0">
            <a:off x="13267373" y="5904547"/>
            <a:ext cx="200025" cy="145733"/>
            <a:chOff x="0" y="0"/>
            <a:chExt cx="266700" cy="19431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49530" y="50800"/>
              <a:ext cx="167640" cy="92710"/>
            </a:xfrm>
            <a:custGeom>
              <a:avLst/>
              <a:gdLst/>
              <a:ahLst/>
              <a:cxnLst/>
              <a:rect r="r" b="b" t="t" l="l"/>
              <a:pathLst>
                <a:path h="92710" w="167640">
                  <a:moveTo>
                    <a:pt x="21590" y="0"/>
                  </a:moveTo>
                  <a:cubicBezTo>
                    <a:pt x="166370" y="64770"/>
                    <a:pt x="167640" y="73660"/>
                    <a:pt x="165100" y="80010"/>
                  </a:cubicBezTo>
                  <a:cubicBezTo>
                    <a:pt x="162560" y="85090"/>
                    <a:pt x="151130" y="92710"/>
                    <a:pt x="146050" y="91440"/>
                  </a:cubicBezTo>
                  <a:cubicBezTo>
                    <a:pt x="139700" y="90170"/>
                    <a:pt x="127000" y="74930"/>
                    <a:pt x="128270" y="69850"/>
                  </a:cubicBezTo>
                  <a:cubicBezTo>
                    <a:pt x="130810" y="63500"/>
                    <a:pt x="151130" y="53340"/>
                    <a:pt x="157480" y="55880"/>
                  </a:cubicBezTo>
                  <a:cubicBezTo>
                    <a:pt x="162560" y="58420"/>
                    <a:pt x="167640" y="72390"/>
                    <a:pt x="166370" y="77470"/>
                  </a:cubicBezTo>
                  <a:cubicBezTo>
                    <a:pt x="163830" y="83820"/>
                    <a:pt x="153670" y="90170"/>
                    <a:pt x="140970" y="90170"/>
                  </a:cubicBezTo>
                  <a:cubicBezTo>
                    <a:pt x="115570" y="91440"/>
                    <a:pt x="27940" y="52070"/>
                    <a:pt x="10160" y="34290"/>
                  </a:cubicBezTo>
                  <a:cubicBezTo>
                    <a:pt x="3810" y="27940"/>
                    <a:pt x="0" y="20320"/>
                    <a:pt x="1270" y="15240"/>
                  </a:cubicBezTo>
                  <a:cubicBezTo>
                    <a:pt x="3810" y="8890"/>
                    <a:pt x="21590" y="0"/>
                    <a:pt x="21590" y="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2" id="82"/>
          <p:cNvGrpSpPr/>
          <p:nvPr/>
        </p:nvGrpSpPr>
        <p:grpSpPr>
          <a:xfrm rot="0">
            <a:off x="13286423" y="5892165"/>
            <a:ext cx="193358" cy="143828"/>
            <a:chOff x="0" y="0"/>
            <a:chExt cx="257810" cy="19177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49530" y="50800"/>
              <a:ext cx="158750" cy="90170"/>
            </a:xfrm>
            <a:custGeom>
              <a:avLst/>
              <a:gdLst/>
              <a:ahLst/>
              <a:cxnLst/>
              <a:rect r="r" b="b" t="t" l="l"/>
              <a:pathLst>
                <a:path h="90170" w="158750">
                  <a:moveTo>
                    <a:pt x="19050" y="0"/>
                  </a:moveTo>
                  <a:cubicBezTo>
                    <a:pt x="104140" y="13970"/>
                    <a:pt x="148590" y="44450"/>
                    <a:pt x="154940" y="60960"/>
                  </a:cubicBezTo>
                  <a:cubicBezTo>
                    <a:pt x="158750" y="68580"/>
                    <a:pt x="156210" y="78740"/>
                    <a:pt x="152400" y="83820"/>
                  </a:cubicBezTo>
                  <a:cubicBezTo>
                    <a:pt x="147320" y="87630"/>
                    <a:pt x="134620" y="90170"/>
                    <a:pt x="129540" y="86360"/>
                  </a:cubicBezTo>
                  <a:cubicBezTo>
                    <a:pt x="123190" y="82550"/>
                    <a:pt x="119380" y="64770"/>
                    <a:pt x="121920" y="59690"/>
                  </a:cubicBezTo>
                  <a:cubicBezTo>
                    <a:pt x="125730" y="54610"/>
                    <a:pt x="143510" y="50800"/>
                    <a:pt x="149860" y="54610"/>
                  </a:cubicBezTo>
                  <a:cubicBezTo>
                    <a:pt x="154940" y="57150"/>
                    <a:pt x="158750" y="71120"/>
                    <a:pt x="156210" y="76200"/>
                  </a:cubicBezTo>
                  <a:cubicBezTo>
                    <a:pt x="154940" y="82550"/>
                    <a:pt x="146050" y="88900"/>
                    <a:pt x="137160" y="88900"/>
                  </a:cubicBezTo>
                  <a:cubicBezTo>
                    <a:pt x="119380" y="88900"/>
                    <a:pt x="85090" y="45720"/>
                    <a:pt x="60960" y="38100"/>
                  </a:cubicBezTo>
                  <a:cubicBezTo>
                    <a:pt x="41910" y="30480"/>
                    <a:pt x="15240" y="40640"/>
                    <a:pt x="6350" y="33020"/>
                  </a:cubicBezTo>
                  <a:cubicBezTo>
                    <a:pt x="1270" y="27940"/>
                    <a:pt x="0" y="17780"/>
                    <a:pt x="1270" y="11430"/>
                  </a:cubicBezTo>
                  <a:cubicBezTo>
                    <a:pt x="3810" y="6350"/>
                    <a:pt x="19050" y="0"/>
                    <a:pt x="19050" y="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4" id="84"/>
          <p:cNvGrpSpPr/>
          <p:nvPr/>
        </p:nvGrpSpPr>
        <p:grpSpPr>
          <a:xfrm rot="0">
            <a:off x="13280707" y="5884545"/>
            <a:ext cx="207645" cy="160972"/>
            <a:chOff x="0" y="0"/>
            <a:chExt cx="276860" cy="21463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46990" y="50800"/>
              <a:ext cx="179070" cy="114300"/>
            </a:xfrm>
            <a:custGeom>
              <a:avLst/>
              <a:gdLst/>
              <a:ahLst/>
              <a:cxnLst/>
              <a:rect r="r" b="b" t="t" l="l"/>
              <a:pathLst>
                <a:path h="114300" w="179070">
                  <a:moveTo>
                    <a:pt x="24130" y="0"/>
                  </a:moveTo>
                  <a:cubicBezTo>
                    <a:pt x="177800" y="85090"/>
                    <a:pt x="179070" y="90170"/>
                    <a:pt x="179070" y="95250"/>
                  </a:cubicBezTo>
                  <a:cubicBezTo>
                    <a:pt x="177800" y="101600"/>
                    <a:pt x="168910" y="110490"/>
                    <a:pt x="162560" y="113030"/>
                  </a:cubicBezTo>
                  <a:cubicBezTo>
                    <a:pt x="157480" y="114300"/>
                    <a:pt x="148590" y="111760"/>
                    <a:pt x="146050" y="106680"/>
                  </a:cubicBezTo>
                  <a:cubicBezTo>
                    <a:pt x="142240" y="102870"/>
                    <a:pt x="140970" y="90170"/>
                    <a:pt x="143510" y="83820"/>
                  </a:cubicBezTo>
                  <a:cubicBezTo>
                    <a:pt x="146050" y="78740"/>
                    <a:pt x="152400" y="74930"/>
                    <a:pt x="158750" y="74930"/>
                  </a:cubicBezTo>
                  <a:cubicBezTo>
                    <a:pt x="163830" y="74930"/>
                    <a:pt x="175260" y="81280"/>
                    <a:pt x="177800" y="87630"/>
                  </a:cubicBezTo>
                  <a:cubicBezTo>
                    <a:pt x="179070" y="93980"/>
                    <a:pt x="175260" y="105410"/>
                    <a:pt x="170180" y="109220"/>
                  </a:cubicBezTo>
                  <a:cubicBezTo>
                    <a:pt x="166370" y="113030"/>
                    <a:pt x="161290" y="113030"/>
                    <a:pt x="152400" y="111760"/>
                  </a:cubicBezTo>
                  <a:cubicBezTo>
                    <a:pt x="127000" y="106680"/>
                    <a:pt x="20320" y="54610"/>
                    <a:pt x="5080" y="31750"/>
                  </a:cubicBezTo>
                  <a:cubicBezTo>
                    <a:pt x="0" y="22860"/>
                    <a:pt x="0" y="12700"/>
                    <a:pt x="3810" y="6350"/>
                  </a:cubicBezTo>
                  <a:cubicBezTo>
                    <a:pt x="6350" y="1270"/>
                    <a:pt x="24130" y="0"/>
                    <a:pt x="24130" y="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6" id="86"/>
          <p:cNvGrpSpPr/>
          <p:nvPr/>
        </p:nvGrpSpPr>
        <p:grpSpPr>
          <a:xfrm rot="0">
            <a:off x="13332143" y="5942647"/>
            <a:ext cx="157162" cy="123825"/>
            <a:chOff x="0" y="0"/>
            <a:chExt cx="209550" cy="16510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50800" y="48260"/>
              <a:ext cx="109220" cy="69850"/>
            </a:xfrm>
            <a:custGeom>
              <a:avLst/>
              <a:gdLst/>
              <a:ahLst/>
              <a:cxnLst/>
              <a:rect r="r" b="b" t="t" l="l"/>
              <a:pathLst>
                <a:path h="69850" w="109220">
                  <a:moveTo>
                    <a:pt x="101600" y="35560"/>
                  </a:moveTo>
                  <a:cubicBezTo>
                    <a:pt x="50800" y="64770"/>
                    <a:pt x="30480" y="69850"/>
                    <a:pt x="20320" y="64770"/>
                  </a:cubicBezTo>
                  <a:cubicBezTo>
                    <a:pt x="11430" y="60960"/>
                    <a:pt x="1270" y="46990"/>
                    <a:pt x="1270" y="39370"/>
                  </a:cubicBezTo>
                  <a:cubicBezTo>
                    <a:pt x="1270" y="34290"/>
                    <a:pt x="8890" y="27940"/>
                    <a:pt x="13970" y="27940"/>
                  </a:cubicBezTo>
                  <a:cubicBezTo>
                    <a:pt x="20320" y="26670"/>
                    <a:pt x="33020" y="30480"/>
                    <a:pt x="35560" y="36830"/>
                  </a:cubicBezTo>
                  <a:cubicBezTo>
                    <a:pt x="39370" y="41910"/>
                    <a:pt x="36830" y="54610"/>
                    <a:pt x="33020" y="59690"/>
                  </a:cubicBezTo>
                  <a:cubicBezTo>
                    <a:pt x="29210" y="63500"/>
                    <a:pt x="21590" y="66040"/>
                    <a:pt x="16510" y="64770"/>
                  </a:cubicBezTo>
                  <a:cubicBezTo>
                    <a:pt x="10160" y="63500"/>
                    <a:pt x="1270" y="53340"/>
                    <a:pt x="0" y="48260"/>
                  </a:cubicBezTo>
                  <a:cubicBezTo>
                    <a:pt x="0" y="43180"/>
                    <a:pt x="1270" y="36830"/>
                    <a:pt x="7620" y="31750"/>
                  </a:cubicBezTo>
                  <a:cubicBezTo>
                    <a:pt x="19050" y="20320"/>
                    <a:pt x="73660" y="0"/>
                    <a:pt x="90170" y="2540"/>
                  </a:cubicBezTo>
                  <a:cubicBezTo>
                    <a:pt x="99060" y="3810"/>
                    <a:pt x="105410" y="10160"/>
                    <a:pt x="107950" y="15240"/>
                  </a:cubicBezTo>
                  <a:cubicBezTo>
                    <a:pt x="109220" y="20320"/>
                    <a:pt x="101600" y="35560"/>
                    <a:pt x="101600" y="3556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8" id="88"/>
          <p:cNvGrpSpPr/>
          <p:nvPr/>
        </p:nvGrpSpPr>
        <p:grpSpPr>
          <a:xfrm rot="0">
            <a:off x="11420475" y="5899785"/>
            <a:ext cx="149542" cy="115252"/>
            <a:chOff x="0" y="0"/>
            <a:chExt cx="199390" cy="15367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49530" y="46990"/>
              <a:ext cx="99060" cy="55880"/>
            </a:xfrm>
            <a:custGeom>
              <a:avLst/>
              <a:gdLst/>
              <a:ahLst/>
              <a:cxnLst/>
              <a:rect r="r" b="b" t="t" l="l"/>
              <a:pathLst>
                <a:path h="55880" w="99060">
                  <a:moveTo>
                    <a:pt x="81280" y="41910"/>
                  </a:moveTo>
                  <a:cubicBezTo>
                    <a:pt x="7620" y="52070"/>
                    <a:pt x="0" y="43180"/>
                    <a:pt x="1270" y="38100"/>
                  </a:cubicBezTo>
                  <a:cubicBezTo>
                    <a:pt x="1270" y="31750"/>
                    <a:pt x="19050" y="17780"/>
                    <a:pt x="26670" y="19050"/>
                  </a:cubicBezTo>
                  <a:cubicBezTo>
                    <a:pt x="31750" y="19050"/>
                    <a:pt x="39370" y="31750"/>
                    <a:pt x="39370" y="38100"/>
                  </a:cubicBezTo>
                  <a:cubicBezTo>
                    <a:pt x="39370" y="43180"/>
                    <a:pt x="34290" y="50800"/>
                    <a:pt x="30480" y="53340"/>
                  </a:cubicBezTo>
                  <a:cubicBezTo>
                    <a:pt x="24130" y="55880"/>
                    <a:pt x="6350" y="50800"/>
                    <a:pt x="3810" y="45720"/>
                  </a:cubicBezTo>
                  <a:cubicBezTo>
                    <a:pt x="0" y="40640"/>
                    <a:pt x="1270" y="29210"/>
                    <a:pt x="6350" y="22860"/>
                  </a:cubicBezTo>
                  <a:cubicBezTo>
                    <a:pt x="16510" y="11430"/>
                    <a:pt x="62230" y="0"/>
                    <a:pt x="77470" y="3810"/>
                  </a:cubicBezTo>
                  <a:cubicBezTo>
                    <a:pt x="87630" y="6350"/>
                    <a:pt x="99060" y="17780"/>
                    <a:pt x="99060" y="24130"/>
                  </a:cubicBezTo>
                  <a:cubicBezTo>
                    <a:pt x="99060" y="30480"/>
                    <a:pt x="81280" y="41910"/>
                    <a:pt x="81280" y="4191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0" id="90"/>
          <p:cNvGrpSpPr/>
          <p:nvPr/>
        </p:nvGrpSpPr>
        <p:grpSpPr>
          <a:xfrm rot="0">
            <a:off x="11420475" y="5875972"/>
            <a:ext cx="224790" cy="143828"/>
            <a:chOff x="0" y="0"/>
            <a:chExt cx="299720" cy="19177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49530" y="45720"/>
              <a:ext cx="199390" cy="95250"/>
            </a:xfrm>
            <a:custGeom>
              <a:avLst/>
              <a:gdLst/>
              <a:ahLst/>
              <a:cxnLst/>
              <a:rect r="r" b="b" t="t" l="l"/>
              <a:pathLst>
                <a:path h="95250" w="199390">
                  <a:moveTo>
                    <a:pt x="186690" y="41910"/>
                  </a:moveTo>
                  <a:cubicBezTo>
                    <a:pt x="10160" y="91440"/>
                    <a:pt x="1270" y="82550"/>
                    <a:pt x="1270" y="76200"/>
                  </a:cubicBezTo>
                  <a:cubicBezTo>
                    <a:pt x="0" y="69850"/>
                    <a:pt x="8890" y="58420"/>
                    <a:pt x="13970" y="57150"/>
                  </a:cubicBezTo>
                  <a:cubicBezTo>
                    <a:pt x="20320" y="55880"/>
                    <a:pt x="36830" y="63500"/>
                    <a:pt x="38100" y="69850"/>
                  </a:cubicBezTo>
                  <a:cubicBezTo>
                    <a:pt x="40640" y="76200"/>
                    <a:pt x="30480" y="91440"/>
                    <a:pt x="24130" y="93980"/>
                  </a:cubicBezTo>
                  <a:cubicBezTo>
                    <a:pt x="17780" y="95250"/>
                    <a:pt x="6350" y="88900"/>
                    <a:pt x="2540" y="83820"/>
                  </a:cubicBezTo>
                  <a:cubicBezTo>
                    <a:pt x="0" y="78740"/>
                    <a:pt x="0" y="71120"/>
                    <a:pt x="3810" y="66040"/>
                  </a:cubicBezTo>
                  <a:cubicBezTo>
                    <a:pt x="10160" y="55880"/>
                    <a:pt x="40640" y="48260"/>
                    <a:pt x="64770" y="39370"/>
                  </a:cubicBezTo>
                  <a:cubicBezTo>
                    <a:pt x="97790" y="27940"/>
                    <a:pt x="162560" y="0"/>
                    <a:pt x="182880" y="5080"/>
                  </a:cubicBezTo>
                  <a:cubicBezTo>
                    <a:pt x="190500" y="6350"/>
                    <a:pt x="198120" y="13970"/>
                    <a:pt x="198120" y="19050"/>
                  </a:cubicBezTo>
                  <a:cubicBezTo>
                    <a:pt x="199390" y="25400"/>
                    <a:pt x="186690" y="41910"/>
                    <a:pt x="186690" y="4191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2" id="92"/>
          <p:cNvGrpSpPr/>
          <p:nvPr/>
        </p:nvGrpSpPr>
        <p:grpSpPr>
          <a:xfrm rot="0">
            <a:off x="11394757" y="5883592"/>
            <a:ext cx="204788" cy="137160"/>
            <a:chOff x="0" y="0"/>
            <a:chExt cx="273050" cy="182880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49530" y="46990"/>
              <a:ext cx="173990" cy="86360"/>
            </a:xfrm>
            <a:custGeom>
              <a:avLst/>
              <a:gdLst/>
              <a:ahLst/>
              <a:cxnLst/>
              <a:rect r="r" b="b" t="t" l="l"/>
              <a:pathLst>
                <a:path h="86360" w="173990">
                  <a:moveTo>
                    <a:pt x="161290" y="40640"/>
                  </a:moveTo>
                  <a:cubicBezTo>
                    <a:pt x="11430" y="83820"/>
                    <a:pt x="3810" y="80010"/>
                    <a:pt x="1270" y="73660"/>
                  </a:cubicBezTo>
                  <a:cubicBezTo>
                    <a:pt x="0" y="68580"/>
                    <a:pt x="6350" y="50800"/>
                    <a:pt x="12700" y="48260"/>
                  </a:cubicBezTo>
                  <a:cubicBezTo>
                    <a:pt x="17780" y="45720"/>
                    <a:pt x="35560" y="54610"/>
                    <a:pt x="36830" y="60960"/>
                  </a:cubicBezTo>
                  <a:cubicBezTo>
                    <a:pt x="39370" y="66040"/>
                    <a:pt x="30480" y="82550"/>
                    <a:pt x="24130" y="85090"/>
                  </a:cubicBezTo>
                  <a:cubicBezTo>
                    <a:pt x="19050" y="86360"/>
                    <a:pt x="6350" y="81280"/>
                    <a:pt x="2540" y="76200"/>
                  </a:cubicBezTo>
                  <a:cubicBezTo>
                    <a:pt x="0" y="71120"/>
                    <a:pt x="0" y="60960"/>
                    <a:pt x="5080" y="53340"/>
                  </a:cubicBezTo>
                  <a:cubicBezTo>
                    <a:pt x="20320" y="34290"/>
                    <a:pt x="125730" y="0"/>
                    <a:pt x="152400" y="3810"/>
                  </a:cubicBezTo>
                  <a:cubicBezTo>
                    <a:pt x="162560" y="5080"/>
                    <a:pt x="171450" y="12700"/>
                    <a:pt x="172720" y="17780"/>
                  </a:cubicBezTo>
                  <a:cubicBezTo>
                    <a:pt x="173990" y="24130"/>
                    <a:pt x="161290" y="40640"/>
                    <a:pt x="161290" y="4064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4" id="94"/>
          <p:cNvGrpSpPr/>
          <p:nvPr/>
        </p:nvGrpSpPr>
        <p:grpSpPr>
          <a:xfrm rot="0">
            <a:off x="11410950" y="5917882"/>
            <a:ext cx="129540" cy="134302"/>
            <a:chOff x="0" y="0"/>
            <a:chExt cx="172720" cy="17907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49530" y="48260"/>
              <a:ext cx="74930" cy="82550"/>
            </a:xfrm>
            <a:custGeom>
              <a:avLst/>
              <a:gdLst/>
              <a:ahLst/>
              <a:cxnLst/>
              <a:rect r="r" b="b" t="t" l="l"/>
              <a:pathLst>
                <a:path h="82550" w="74930">
                  <a:moveTo>
                    <a:pt x="36830" y="11430"/>
                  </a:moveTo>
                  <a:cubicBezTo>
                    <a:pt x="73660" y="63500"/>
                    <a:pt x="67310" y="76200"/>
                    <a:pt x="62230" y="80010"/>
                  </a:cubicBezTo>
                  <a:cubicBezTo>
                    <a:pt x="57150" y="82550"/>
                    <a:pt x="48260" y="82550"/>
                    <a:pt x="44450" y="78740"/>
                  </a:cubicBezTo>
                  <a:cubicBezTo>
                    <a:pt x="39370" y="74930"/>
                    <a:pt x="34290" y="62230"/>
                    <a:pt x="36830" y="57150"/>
                  </a:cubicBezTo>
                  <a:cubicBezTo>
                    <a:pt x="39370" y="50800"/>
                    <a:pt x="60960" y="44450"/>
                    <a:pt x="66040" y="48260"/>
                  </a:cubicBezTo>
                  <a:cubicBezTo>
                    <a:pt x="71120" y="50800"/>
                    <a:pt x="74930" y="64770"/>
                    <a:pt x="72390" y="69850"/>
                  </a:cubicBezTo>
                  <a:cubicBezTo>
                    <a:pt x="68580" y="76200"/>
                    <a:pt x="54610" y="82550"/>
                    <a:pt x="45720" y="80010"/>
                  </a:cubicBezTo>
                  <a:cubicBezTo>
                    <a:pt x="31750" y="76200"/>
                    <a:pt x="5080" y="41910"/>
                    <a:pt x="1270" y="26670"/>
                  </a:cubicBezTo>
                  <a:cubicBezTo>
                    <a:pt x="0" y="17780"/>
                    <a:pt x="3810" y="6350"/>
                    <a:pt x="8890" y="2540"/>
                  </a:cubicBezTo>
                  <a:cubicBezTo>
                    <a:pt x="15240" y="0"/>
                    <a:pt x="36830" y="11430"/>
                    <a:pt x="36830" y="1143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6" id="96"/>
          <p:cNvGrpSpPr/>
          <p:nvPr/>
        </p:nvGrpSpPr>
        <p:grpSpPr>
          <a:xfrm rot="0">
            <a:off x="11407140" y="5926455"/>
            <a:ext cx="142875" cy="136208"/>
            <a:chOff x="0" y="0"/>
            <a:chExt cx="190500" cy="18161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46990" y="46990"/>
              <a:ext cx="92710" cy="86360"/>
            </a:xfrm>
            <a:custGeom>
              <a:avLst/>
              <a:gdLst/>
              <a:ahLst/>
              <a:cxnLst/>
              <a:rect r="r" b="b" t="t" l="l"/>
              <a:pathLst>
                <a:path h="86360" w="92710">
                  <a:moveTo>
                    <a:pt x="33020" y="5080"/>
                  </a:moveTo>
                  <a:cubicBezTo>
                    <a:pt x="92710" y="69850"/>
                    <a:pt x="87630" y="81280"/>
                    <a:pt x="81280" y="82550"/>
                  </a:cubicBezTo>
                  <a:cubicBezTo>
                    <a:pt x="76200" y="85090"/>
                    <a:pt x="59690" y="80010"/>
                    <a:pt x="55880" y="73660"/>
                  </a:cubicBezTo>
                  <a:cubicBezTo>
                    <a:pt x="52070" y="69850"/>
                    <a:pt x="53340" y="60960"/>
                    <a:pt x="57150" y="55880"/>
                  </a:cubicBezTo>
                  <a:cubicBezTo>
                    <a:pt x="59690" y="50800"/>
                    <a:pt x="72390" y="45720"/>
                    <a:pt x="78740" y="48260"/>
                  </a:cubicBezTo>
                  <a:cubicBezTo>
                    <a:pt x="83820" y="49530"/>
                    <a:pt x="91440" y="59690"/>
                    <a:pt x="91440" y="66040"/>
                  </a:cubicBezTo>
                  <a:cubicBezTo>
                    <a:pt x="92710" y="71120"/>
                    <a:pt x="87630" y="78740"/>
                    <a:pt x="83820" y="82550"/>
                  </a:cubicBezTo>
                  <a:cubicBezTo>
                    <a:pt x="78740" y="85090"/>
                    <a:pt x="72390" y="86360"/>
                    <a:pt x="66040" y="83820"/>
                  </a:cubicBezTo>
                  <a:cubicBezTo>
                    <a:pt x="50800" y="78740"/>
                    <a:pt x="11430" y="45720"/>
                    <a:pt x="3810" y="29210"/>
                  </a:cubicBezTo>
                  <a:cubicBezTo>
                    <a:pt x="0" y="20320"/>
                    <a:pt x="0" y="8890"/>
                    <a:pt x="5080" y="3810"/>
                  </a:cubicBezTo>
                  <a:cubicBezTo>
                    <a:pt x="10160" y="0"/>
                    <a:pt x="33020" y="5080"/>
                    <a:pt x="33020" y="508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8" id="98"/>
          <p:cNvGrpSpPr/>
          <p:nvPr/>
        </p:nvGrpSpPr>
        <p:grpSpPr>
          <a:xfrm rot="0">
            <a:off x="11382375" y="5917882"/>
            <a:ext cx="180022" cy="152400"/>
            <a:chOff x="0" y="0"/>
            <a:chExt cx="240030" cy="20320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46990" y="48260"/>
              <a:ext cx="146050" cy="106680"/>
            </a:xfrm>
            <a:custGeom>
              <a:avLst/>
              <a:gdLst/>
              <a:ahLst/>
              <a:cxnLst/>
              <a:rect r="r" b="b" t="t" l="l"/>
              <a:pathLst>
                <a:path h="106680" w="146050">
                  <a:moveTo>
                    <a:pt x="31750" y="2540"/>
                  </a:moveTo>
                  <a:cubicBezTo>
                    <a:pt x="146050" y="83820"/>
                    <a:pt x="143510" y="97790"/>
                    <a:pt x="139700" y="101600"/>
                  </a:cubicBezTo>
                  <a:cubicBezTo>
                    <a:pt x="134620" y="106680"/>
                    <a:pt x="120650" y="106680"/>
                    <a:pt x="116840" y="102870"/>
                  </a:cubicBezTo>
                  <a:cubicBezTo>
                    <a:pt x="111760" y="97790"/>
                    <a:pt x="109220" y="80010"/>
                    <a:pt x="113030" y="74930"/>
                  </a:cubicBezTo>
                  <a:cubicBezTo>
                    <a:pt x="116840" y="69850"/>
                    <a:pt x="135890" y="68580"/>
                    <a:pt x="140970" y="73660"/>
                  </a:cubicBezTo>
                  <a:cubicBezTo>
                    <a:pt x="144780" y="77470"/>
                    <a:pt x="144780" y="96520"/>
                    <a:pt x="140970" y="100330"/>
                  </a:cubicBezTo>
                  <a:cubicBezTo>
                    <a:pt x="137160" y="105410"/>
                    <a:pt x="128270" y="105410"/>
                    <a:pt x="118110" y="104140"/>
                  </a:cubicBezTo>
                  <a:cubicBezTo>
                    <a:pt x="93980" y="97790"/>
                    <a:pt x="19050" y="52070"/>
                    <a:pt x="6350" y="30480"/>
                  </a:cubicBezTo>
                  <a:cubicBezTo>
                    <a:pt x="1270" y="21590"/>
                    <a:pt x="0" y="10160"/>
                    <a:pt x="3810" y="6350"/>
                  </a:cubicBezTo>
                  <a:cubicBezTo>
                    <a:pt x="7620" y="0"/>
                    <a:pt x="31750" y="2540"/>
                    <a:pt x="31750" y="2540"/>
                  </a:cubicBezTo>
                </a:path>
              </a:pathLst>
            </a:custGeom>
            <a:solidFill>
              <a:srgbClr val="5C566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0" id="100"/>
          <p:cNvGrpSpPr/>
          <p:nvPr/>
        </p:nvGrpSpPr>
        <p:grpSpPr>
          <a:xfrm rot="0">
            <a:off x="11386185" y="5866447"/>
            <a:ext cx="273368" cy="139065"/>
            <a:chOff x="0" y="0"/>
            <a:chExt cx="364490" cy="18542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49530" y="43180"/>
              <a:ext cx="264160" cy="91440"/>
            </a:xfrm>
            <a:custGeom>
              <a:avLst/>
              <a:gdLst/>
              <a:ahLst/>
              <a:cxnLst/>
              <a:rect r="r" b="b" t="t" l="l"/>
              <a:pathLst>
                <a:path h="91440" w="264160">
                  <a:moveTo>
                    <a:pt x="246380" y="44450"/>
                  </a:moveTo>
                  <a:cubicBezTo>
                    <a:pt x="7620" y="87630"/>
                    <a:pt x="1270" y="80010"/>
                    <a:pt x="1270" y="74930"/>
                  </a:cubicBezTo>
                  <a:cubicBezTo>
                    <a:pt x="0" y="68580"/>
                    <a:pt x="11430" y="53340"/>
                    <a:pt x="17780" y="52070"/>
                  </a:cubicBezTo>
                  <a:cubicBezTo>
                    <a:pt x="24130" y="52070"/>
                    <a:pt x="39370" y="64770"/>
                    <a:pt x="39370" y="69850"/>
                  </a:cubicBezTo>
                  <a:cubicBezTo>
                    <a:pt x="38100" y="76200"/>
                    <a:pt x="19050" y="91440"/>
                    <a:pt x="13970" y="88900"/>
                  </a:cubicBezTo>
                  <a:cubicBezTo>
                    <a:pt x="7620" y="87630"/>
                    <a:pt x="0" y="68580"/>
                    <a:pt x="5080" y="59690"/>
                  </a:cubicBezTo>
                  <a:cubicBezTo>
                    <a:pt x="16510" y="38100"/>
                    <a:pt x="118110" y="21590"/>
                    <a:pt x="163830" y="13970"/>
                  </a:cubicBezTo>
                  <a:cubicBezTo>
                    <a:pt x="196850" y="7620"/>
                    <a:pt x="236220" y="0"/>
                    <a:pt x="251460" y="7620"/>
                  </a:cubicBezTo>
                  <a:cubicBezTo>
                    <a:pt x="259080" y="11430"/>
                    <a:pt x="264160" y="19050"/>
                    <a:pt x="264160" y="25400"/>
                  </a:cubicBezTo>
                  <a:cubicBezTo>
                    <a:pt x="262890" y="31750"/>
                    <a:pt x="246380" y="44450"/>
                    <a:pt x="246380" y="44450"/>
                  </a:cubicBezTo>
                </a:path>
              </a:pathLst>
            </a:custGeom>
            <a:solidFill>
              <a:srgbClr val="57505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2" id="102"/>
          <p:cNvGrpSpPr/>
          <p:nvPr/>
        </p:nvGrpSpPr>
        <p:grpSpPr>
          <a:xfrm rot="0">
            <a:off x="11554778" y="5833110"/>
            <a:ext cx="231458" cy="131445"/>
            <a:chOff x="0" y="0"/>
            <a:chExt cx="308610" cy="17526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49530" y="49530"/>
              <a:ext cx="208280" cy="81280"/>
            </a:xfrm>
            <a:custGeom>
              <a:avLst/>
              <a:gdLst/>
              <a:ahLst/>
              <a:cxnLst/>
              <a:rect r="r" b="b" t="t" l="l"/>
              <a:pathLst>
                <a:path h="81280" w="208280">
                  <a:moveTo>
                    <a:pt x="17780" y="36830"/>
                  </a:moveTo>
                  <a:cubicBezTo>
                    <a:pt x="198120" y="3810"/>
                    <a:pt x="204470" y="8890"/>
                    <a:pt x="205740" y="15240"/>
                  </a:cubicBezTo>
                  <a:cubicBezTo>
                    <a:pt x="207010" y="21590"/>
                    <a:pt x="198120" y="36830"/>
                    <a:pt x="191770" y="38100"/>
                  </a:cubicBezTo>
                  <a:cubicBezTo>
                    <a:pt x="185420" y="40640"/>
                    <a:pt x="170180" y="29210"/>
                    <a:pt x="168910" y="22860"/>
                  </a:cubicBezTo>
                  <a:cubicBezTo>
                    <a:pt x="167640" y="16510"/>
                    <a:pt x="179070" y="1270"/>
                    <a:pt x="185420" y="1270"/>
                  </a:cubicBezTo>
                  <a:cubicBezTo>
                    <a:pt x="191770" y="0"/>
                    <a:pt x="205740" y="12700"/>
                    <a:pt x="207010" y="19050"/>
                  </a:cubicBezTo>
                  <a:cubicBezTo>
                    <a:pt x="208280" y="25400"/>
                    <a:pt x="203200" y="31750"/>
                    <a:pt x="194310" y="38100"/>
                  </a:cubicBezTo>
                  <a:cubicBezTo>
                    <a:pt x="170180" y="54610"/>
                    <a:pt x="50800" y="81280"/>
                    <a:pt x="21590" y="73660"/>
                  </a:cubicBezTo>
                  <a:cubicBezTo>
                    <a:pt x="10160" y="71120"/>
                    <a:pt x="1270" y="62230"/>
                    <a:pt x="1270" y="55880"/>
                  </a:cubicBezTo>
                  <a:cubicBezTo>
                    <a:pt x="0" y="49530"/>
                    <a:pt x="17780" y="36830"/>
                    <a:pt x="17780" y="36830"/>
                  </a:cubicBezTo>
                </a:path>
              </a:pathLst>
            </a:custGeom>
            <a:solidFill>
              <a:srgbClr val="57505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4" id="104"/>
          <p:cNvGrpSpPr/>
          <p:nvPr/>
        </p:nvGrpSpPr>
        <p:grpSpPr>
          <a:xfrm rot="0">
            <a:off x="13259752" y="5877878"/>
            <a:ext cx="244792" cy="147638"/>
            <a:chOff x="0" y="0"/>
            <a:chExt cx="326390" cy="196850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49530" y="50800"/>
              <a:ext cx="227330" cy="99060"/>
            </a:xfrm>
            <a:custGeom>
              <a:avLst/>
              <a:gdLst/>
              <a:ahLst/>
              <a:cxnLst/>
              <a:rect r="r" b="b" t="t" l="l"/>
              <a:pathLst>
                <a:path h="99060" w="227330">
                  <a:moveTo>
                    <a:pt x="22860" y="0"/>
                  </a:moveTo>
                  <a:cubicBezTo>
                    <a:pt x="222250" y="64770"/>
                    <a:pt x="227330" y="72390"/>
                    <a:pt x="226060" y="77470"/>
                  </a:cubicBezTo>
                  <a:cubicBezTo>
                    <a:pt x="223520" y="83820"/>
                    <a:pt x="208280" y="96520"/>
                    <a:pt x="203200" y="93980"/>
                  </a:cubicBezTo>
                  <a:cubicBezTo>
                    <a:pt x="196850" y="92710"/>
                    <a:pt x="187960" y="71120"/>
                    <a:pt x="190500" y="66040"/>
                  </a:cubicBezTo>
                  <a:cubicBezTo>
                    <a:pt x="193040" y="59690"/>
                    <a:pt x="212090" y="57150"/>
                    <a:pt x="217170" y="59690"/>
                  </a:cubicBezTo>
                  <a:cubicBezTo>
                    <a:pt x="222250" y="63500"/>
                    <a:pt x="226060" y="76200"/>
                    <a:pt x="224790" y="82550"/>
                  </a:cubicBezTo>
                  <a:cubicBezTo>
                    <a:pt x="222250" y="87630"/>
                    <a:pt x="215900" y="92710"/>
                    <a:pt x="205740" y="93980"/>
                  </a:cubicBezTo>
                  <a:cubicBezTo>
                    <a:pt x="175260" y="99060"/>
                    <a:pt x="36830" y="57150"/>
                    <a:pt x="12700" y="36830"/>
                  </a:cubicBezTo>
                  <a:cubicBezTo>
                    <a:pt x="3810" y="29210"/>
                    <a:pt x="0" y="20320"/>
                    <a:pt x="1270" y="13970"/>
                  </a:cubicBezTo>
                  <a:cubicBezTo>
                    <a:pt x="2540" y="7620"/>
                    <a:pt x="22860" y="0"/>
                    <a:pt x="22860" y="0"/>
                  </a:cubicBezTo>
                </a:path>
              </a:pathLst>
            </a:custGeom>
            <a:solidFill>
              <a:srgbClr val="57505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6" id="106"/>
          <p:cNvGrpSpPr/>
          <p:nvPr/>
        </p:nvGrpSpPr>
        <p:grpSpPr>
          <a:xfrm rot="0">
            <a:off x="13198793" y="5851208"/>
            <a:ext cx="317182" cy="183833"/>
            <a:chOff x="0" y="0"/>
            <a:chExt cx="422910" cy="24511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49530" y="50800"/>
              <a:ext cx="322580" cy="144780"/>
            </a:xfrm>
            <a:custGeom>
              <a:avLst/>
              <a:gdLst/>
              <a:ahLst/>
              <a:cxnLst/>
              <a:rect r="r" b="b" t="t" l="l"/>
              <a:pathLst>
                <a:path h="144780" w="322580">
                  <a:moveTo>
                    <a:pt x="22860" y="0"/>
                  </a:moveTo>
                  <a:cubicBezTo>
                    <a:pt x="320040" y="87630"/>
                    <a:pt x="322580" y="92710"/>
                    <a:pt x="322580" y="100330"/>
                  </a:cubicBezTo>
                  <a:cubicBezTo>
                    <a:pt x="320040" y="111760"/>
                    <a:pt x="292100" y="138430"/>
                    <a:pt x="279400" y="142240"/>
                  </a:cubicBezTo>
                  <a:cubicBezTo>
                    <a:pt x="270510" y="144780"/>
                    <a:pt x="260350" y="140970"/>
                    <a:pt x="256540" y="135890"/>
                  </a:cubicBezTo>
                  <a:cubicBezTo>
                    <a:pt x="252730" y="132080"/>
                    <a:pt x="252730" y="116840"/>
                    <a:pt x="256540" y="113030"/>
                  </a:cubicBezTo>
                  <a:cubicBezTo>
                    <a:pt x="261620" y="109220"/>
                    <a:pt x="283210" y="110490"/>
                    <a:pt x="288290" y="114300"/>
                  </a:cubicBezTo>
                  <a:cubicBezTo>
                    <a:pt x="290830" y="118110"/>
                    <a:pt x="292100" y="128270"/>
                    <a:pt x="289560" y="132080"/>
                  </a:cubicBezTo>
                  <a:cubicBezTo>
                    <a:pt x="285750" y="137160"/>
                    <a:pt x="274320" y="144780"/>
                    <a:pt x="269240" y="143510"/>
                  </a:cubicBezTo>
                  <a:cubicBezTo>
                    <a:pt x="262890" y="140970"/>
                    <a:pt x="252730" y="120650"/>
                    <a:pt x="255270" y="115570"/>
                  </a:cubicBezTo>
                  <a:cubicBezTo>
                    <a:pt x="257810" y="110490"/>
                    <a:pt x="287020" y="115570"/>
                    <a:pt x="287020" y="113030"/>
                  </a:cubicBezTo>
                  <a:cubicBezTo>
                    <a:pt x="288290" y="104140"/>
                    <a:pt x="40640" y="62230"/>
                    <a:pt x="11430" y="36830"/>
                  </a:cubicBezTo>
                  <a:cubicBezTo>
                    <a:pt x="2540" y="29210"/>
                    <a:pt x="0" y="19050"/>
                    <a:pt x="1270" y="12700"/>
                  </a:cubicBezTo>
                  <a:cubicBezTo>
                    <a:pt x="3810" y="7620"/>
                    <a:pt x="22860" y="0"/>
                    <a:pt x="22860" y="0"/>
                  </a:cubicBezTo>
                </a:path>
              </a:pathLst>
            </a:custGeom>
            <a:solidFill>
              <a:srgbClr val="57505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8" id="108"/>
          <p:cNvGrpSpPr/>
          <p:nvPr/>
        </p:nvGrpSpPr>
        <p:grpSpPr>
          <a:xfrm rot="0">
            <a:off x="11375707" y="5895975"/>
            <a:ext cx="123825" cy="106680"/>
            <a:chOff x="0" y="0"/>
            <a:chExt cx="165100" cy="142240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49530" y="48260"/>
              <a:ext cx="63500" cy="43180"/>
            </a:xfrm>
            <a:custGeom>
              <a:avLst/>
              <a:gdLst/>
              <a:ahLst/>
              <a:cxnLst/>
              <a:rect r="r" b="b" t="t" l="l"/>
              <a:pathLst>
                <a:path h="43180" w="63500">
                  <a:moveTo>
                    <a:pt x="44450" y="40640"/>
                  </a:moveTo>
                  <a:cubicBezTo>
                    <a:pt x="0" y="27940"/>
                    <a:pt x="2540" y="15240"/>
                    <a:pt x="6350" y="10160"/>
                  </a:cubicBezTo>
                  <a:cubicBezTo>
                    <a:pt x="11430" y="6350"/>
                    <a:pt x="24130" y="5080"/>
                    <a:pt x="30480" y="7620"/>
                  </a:cubicBezTo>
                  <a:cubicBezTo>
                    <a:pt x="34290" y="10160"/>
                    <a:pt x="39370" y="17780"/>
                    <a:pt x="39370" y="22860"/>
                  </a:cubicBezTo>
                  <a:cubicBezTo>
                    <a:pt x="39370" y="29210"/>
                    <a:pt x="31750" y="40640"/>
                    <a:pt x="26670" y="41910"/>
                  </a:cubicBezTo>
                  <a:cubicBezTo>
                    <a:pt x="20320" y="43180"/>
                    <a:pt x="2540" y="30480"/>
                    <a:pt x="1270" y="22860"/>
                  </a:cubicBezTo>
                  <a:cubicBezTo>
                    <a:pt x="0" y="17780"/>
                    <a:pt x="5080" y="11430"/>
                    <a:pt x="10160" y="7620"/>
                  </a:cubicBezTo>
                  <a:cubicBezTo>
                    <a:pt x="17780" y="2540"/>
                    <a:pt x="35560" y="0"/>
                    <a:pt x="44450" y="2540"/>
                  </a:cubicBezTo>
                  <a:cubicBezTo>
                    <a:pt x="52070" y="5080"/>
                    <a:pt x="63500" y="12700"/>
                    <a:pt x="63500" y="19050"/>
                  </a:cubicBezTo>
                  <a:cubicBezTo>
                    <a:pt x="63500" y="25400"/>
                    <a:pt x="44450" y="40640"/>
                    <a:pt x="44450" y="40640"/>
                  </a:cubicBezTo>
                </a:path>
              </a:pathLst>
            </a:custGeom>
            <a:solidFill>
              <a:srgbClr val="57505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10" id="110"/>
          <p:cNvSpPr txBox="true"/>
          <p:nvPr/>
        </p:nvSpPr>
        <p:spPr>
          <a:xfrm rot="0">
            <a:off x="2166198" y="5292167"/>
            <a:ext cx="2224090" cy="3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299" spc="62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김가은 (AI)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4963788" y="5292167"/>
            <a:ext cx="2498754" cy="3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299" spc="62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김연송(AI)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1275288" y="6366807"/>
            <a:ext cx="2310214" cy="3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299" spc="62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서원준(FE)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5075561" y="8531782"/>
            <a:ext cx="2310214" cy="3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299" spc="62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양원석(BE)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7896092" y="5292167"/>
            <a:ext cx="2224090" cy="3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299" spc="62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이혜빈(AI)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968301" y="8531782"/>
            <a:ext cx="2498754" cy="38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299" spc="62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정창민(BE/Infra)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3974480" y="6366807"/>
            <a:ext cx="2310214" cy="3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299" spc="62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조유빈(FE)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7835527" y="8531782"/>
            <a:ext cx="2310214" cy="39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</a:pPr>
            <a:r>
              <a:rPr lang="en-US" sz="2299" spc="62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최성민(BE)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6225810" y="671625"/>
            <a:ext cx="5836379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팀원 소개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211107" y="198437"/>
            <a:ext cx="3419549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#1. 팀원 소개</a:t>
            </a:r>
          </a:p>
        </p:txBody>
      </p:sp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38482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130264" y="621636"/>
            <a:ext cx="8091603" cy="1430410"/>
            <a:chOff x="0" y="0"/>
            <a:chExt cx="2131122" cy="376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4953859" y="2773445"/>
            <a:ext cx="3197390" cy="3197390"/>
            <a:chOff x="0" y="0"/>
            <a:chExt cx="4263186" cy="4263186"/>
          </a:xfrm>
        </p:grpSpPr>
        <p:grpSp>
          <p:nvGrpSpPr>
            <p:cNvPr id="9" name="Group 9"/>
            <p:cNvGrpSpPr/>
            <p:nvPr/>
          </p:nvGrpSpPr>
          <p:grpSpPr>
            <a:xfrm rot="0">
              <a:off x="2131593" y="0"/>
              <a:ext cx="2131593" cy="213159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cdb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659"/>
                  </a:lnSpc>
                  <a:defRPr/>
                </a:pPr>
                <a:r>
                  <a:rPr lang="en-US" sz="1899">
                    <a:solidFill>
                      <a:srgbClr val="000000"/>
                    </a:solidFill>
                    <a:latin typeface="용이고딕-레귤러 Bold"/>
                    <a:ea typeface="용이고딕-레귤러 Bold"/>
                    <a:cs typeface="용이고딕-레귤러 Bold"/>
                    <a:sym typeface="용이고딕-레귤러 Bold"/>
                  </a:rPr>
                  <a:t>그림형제</a:t>
                </a:r>
                <a:endPara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endParaRPr>
              </a:p>
              <a:p>
                <a:pPr lvl="0" algn="ctr">
                  <a:lnSpc>
                    <a:spcPts val="2659"/>
                  </a:lnSpc>
                  <a:defRPr/>
                </a:pPr>
                <a:r>
                  <a:rPr lang="en-US" sz="1899">
                    <a:solidFill>
                      <a:srgbClr val="000000"/>
                    </a:solidFill>
                    <a:latin typeface="용이고딕-레귤러 Bold"/>
                    <a:ea typeface="용이고딕-레귤러 Bold"/>
                    <a:cs typeface="용이고딕-레귤러 Bold"/>
                    <a:sym typeface="용이고딕-레귤러 Bold"/>
                  </a:rPr>
                  <a:t>번역본</a:t>
                </a:r>
                <a:endPara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2131593" y="2131593"/>
              <a:ext cx="2131593" cy="213159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cdb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659"/>
                  </a:lnSpc>
                  <a:defRPr/>
                </a:pPr>
                <a:r>
                  <a:rPr lang="en-US" sz="1899">
                    <a:solidFill>
                      <a:srgbClr val="000000"/>
                    </a:solidFill>
                    <a:latin typeface="용이고딕-레귤러 Bold"/>
                    <a:ea typeface="용이고딕-레귤러 Bold"/>
                    <a:cs typeface="용이고딕-레귤러 Bold"/>
                    <a:sym typeface="용이고딕-레귤러 Bold"/>
                  </a:rPr>
                  <a:t>청와대</a:t>
                </a:r>
                <a:endPara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endParaRPr>
              </a:p>
              <a:p>
                <a:pPr lvl="0" algn="ctr">
                  <a:lnSpc>
                    <a:spcPts val="2659"/>
                  </a:lnSpc>
                  <a:defRPr/>
                </a:pPr>
                <a:r>
                  <a:rPr lang="en-US" sz="1899">
                    <a:solidFill>
                      <a:srgbClr val="000000"/>
                    </a:solidFill>
                    <a:latin typeface="용이고딕-레귤러 Bold"/>
                    <a:ea typeface="용이고딕-레귤러 Bold"/>
                    <a:cs typeface="용이고딕-레귤러 Bold"/>
                    <a:sym typeface="용이고딕-레귤러 Bold"/>
                  </a:rPr>
                  <a:t>전래동화</a:t>
                </a:r>
                <a:endPara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endParaR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0">
              <a:off x="0" y="2131593"/>
              <a:ext cx="2131593" cy="213159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cdb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659"/>
                  </a:lnSpc>
                  <a:defRPr/>
                </a:pPr>
                <a:r>
                  <a:rPr lang="en-US" sz="1899">
                    <a:solidFill>
                      <a:srgbClr val="000000"/>
                    </a:solidFill>
                    <a:latin typeface="용이고딕-레귤러 Bold"/>
                    <a:ea typeface="용이고딕-레귤러 Bold"/>
                    <a:cs typeface="용이고딕-레귤러 Bold"/>
                    <a:sym typeface="용이고딕-레귤러 Bold"/>
                  </a:rPr>
                  <a:t>샤를페로</a:t>
                </a:r>
                <a:endPara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endParaRPr>
              </a:p>
              <a:p>
                <a:pPr lvl="0" algn="ctr">
                  <a:lnSpc>
                    <a:spcPts val="2659"/>
                  </a:lnSpc>
                  <a:defRPr/>
                </a:pPr>
                <a:r>
                  <a:rPr lang="en-US" sz="1899">
                    <a:solidFill>
                      <a:srgbClr val="000000"/>
                    </a:solidFill>
                    <a:latin typeface="용이고딕-레귤러 Bold"/>
                    <a:ea typeface="용이고딕-레귤러 Bold"/>
                    <a:cs typeface="용이고딕-레귤러 Bold"/>
                    <a:sym typeface="용이고딕-레귤러 Bold"/>
                  </a:rPr>
                  <a:t>번역본</a:t>
                </a:r>
                <a:endPara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endParaRP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0">
              <a:off x="0" y="0"/>
              <a:ext cx="2131593" cy="213159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cdb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2659"/>
                  </a:lnSpc>
                  <a:defRPr/>
                </a:pPr>
                <a:r>
                  <a:rPr lang="en-US" sz="1899">
                    <a:solidFill>
                      <a:srgbClr val="000000"/>
                    </a:solidFill>
                    <a:latin typeface="용이고딕-레귤러 Bold"/>
                    <a:ea typeface="용이고딕-레귤러 Bold"/>
                    <a:cs typeface="용이고딕-레귤러 Bold"/>
                    <a:sym typeface="용이고딕-레귤러 Bold"/>
                  </a:rPr>
                  <a:t>이솝우화</a:t>
                </a:r>
                <a:endPara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endParaRPr>
              </a:p>
              <a:p>
                <a:pPr lvl="0" algn="ctr">
                  <a:lnSpc>
                    <a:spcPts val="2659"/>
                  </a:lnSpc>
                  <a:defRPr/>
                </a:pPr>
                <a:r>
                  <a:rPr lang="en-US" sz="1899">
                    <a:solidFill>
                      <a:srgbClr val="000000"/>
                    </a:solidFill>
                    <a:latin typeface="용이고딕-레귤러 Bold"/>
                    <a:ea typeface="용이고딕-레귤러 Bold"/>
                    <a:cs typeface="용이고딕-레귤러 Bold"/>
                    <a:sym typeface="용이고딕-레귤러 Bold"/>
                  </a:rPr>
                  <a:t>번역본</a:t>
                </a:r>
                <a:endPara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endParaR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5322258" y="779511"/>
            <a:ext cx="7794026" cy="119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데이터 전처리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8561740" y="4367378"/>
            <a:ext cx="1618984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id="24" name="Group 24"/>
          <p:cNvGrpSpPr/>
          <p:nvPr/>
        </p:nvGrpSpPr>
        <p:grpSpPr>
          <a:xfrm rot="0">
            <a:off x="11182640" y="3400556"/>
            <a:ext cx="1933643" cy="193364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cdb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r>
                <a: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동화데이터</a:t>
              </a:r>
              <a:endParaRPr lang="en-US" sz="18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  <a:p>
              <a:pPr lvl="0" algn="ctr">
                <a:lnSpc>
                  <a:spcPts val="2659"/>
                </a:lnSpc>
                <a:defRPr/>
              </a:pPr>
              <a:r>
                <a:rPr lang="en-US" sz="18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최종본</a:t>
              </a:r>
              <a:endParaRPr lang="en-US" sz="18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984790" y="6438900"/>
            <a:ext cx="8318420" cy="2889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621287" lvl="1" indent="-310643" algn="l">
              <a:lnSpc>
                <a:spcPts val="3798"/>
              </a:lnSpc>
              <a:buAutoNum type="arabicPeriod"/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동화 번역본에서 작가의 주관 삭제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21287" lvl="1" indent="-310643" algn="l">
              <a:lnSpc>
                <a:spcPts val="3798"/>
              </a:lnSpc>
              <a:buAutoNum type="arabicPeriod"/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번역본에 추가되어있던 사진 링크 삭제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21287" lvl="1" indent="-310643" algn="l">
              <a:lnSpc>
                <a:spcPts val="3798"/>
              </a:lnSpc>
              <a:buAutoNum type="arabicPeriod"/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괄호 안의 문자열(부가 설명) 삭제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21287" lvl="1" indent="-310643" algn="l">
              <a:lnSpc>
                <a:spcPts val="3798"/>
              </a:lnSpc>
              <a:buAutoNum type="arabicPeriod"/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동화 내용 검수 후 아이들에게 유해한 동화 삭제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21287" lvl="1" indent="-310643" algn="l">
              <a:lnSpc>
                <a:spcPts val="3798"/>
              </a:lnSpc>
              <a:buAutoNum type="arabicPeriod"/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동화 페이지를 나누기 위해 데이터 문단 나눔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21287" lvl="1" indent="-310643" algn="l">
              <a:lnSpc>
                <a:spcPts val="3798"/>
              </a:lnSpc>
              <a:buAutoNum type="arabicPeriod"/>
              <a:defRPr/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동화 추천을 위한 키워드와 테마 추가</a:t>
            </a:r>
            <a:endParaRPr lang="en-US" sz="28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5942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39882" y="6502747"/>
            <a:ext cx="11670287" cy="230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TfidVectorizer와 knn을 활용하여 </a:t>
            </a:r>
          </a:p>
          <a:p>
            <a:pPr algn="ctr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아이가 읽은 동화와 유사한 내용의 동화 추천</a:t>
            </a:r>
          </a:p>
          <a:p>
            <a:pPr algn="ctr">
              <a:lnSpc>
                <a:spcPts val="4611"/>
              </a:lnSpc>
            </a:pPr>
          </a:p>
          <a:p>
            <a:pPr algn="ctr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유사한 동화 추천 기능으로 아이의 흥미 유지 가능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950906" y="5763634"/>
            <a:ext cx="0" cy="7295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5130264" y="621636"/>
            <a:ext cx="8091603" cy="1430410"/>
            <a:chOff x="0" y="0"/>
            <a:chExt cx="2131122" cy="3767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22258" y="779511"/>
            <a:ext cx="7794026" cy="119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추천 모델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39287" y="2469724"/>
            <a:ext cx="4902916" cy="80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5"/>
              </a:lnSpc>
            </a:pPr>
            <a:r>
              <a:rPr lang="en-US" sz="42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[ </a:t>
            </a:r>
            <a:r>
              <a:rPr lang="en-US" sz="42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컨텐츠 기반 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49598" y="3704799"/>
            <a:ext cx="15539344" cy="2058835"/>
          </a:xfrm>
          <a:custGeom>
            <a:avLst/>
            <a:gdLst/>
            <a:ahLst/>
            <a:cxnLst/>
            <a:rect r="r" b="b" t="t" l="l"/>
            <a:pathLst>
              <a:path h="2058835" w="15539344">
                <a:moveTo>
                  <a:pt x="0" y="0"/>
                </a:moveTo>
                <a:lnTo>
                  <a:pt x="15539345" y="0"/>
                </a:lnTo>
                <a:lnTo>
                  <a:pt x="15539345" y="2058835"/>
                </a:lnTo>
                <a:lnTo>
                  <a:pt x="0" y="2058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059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71383" y="5143500"/>
            <a:ext cx="1359047" cy="620134"/>
            <a:chOff x="0" y="0"/>
            <a:chExt cx="172831" cy="788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2831" cy="78863"/>
            </a:xfrm>
            <a:custGeom>
              <a:avLst/>
              <a:gdLst/>
              <a:ahLst/>
              <a:cxnLst/>
              <a:rect r="r" b="b" t="t" l="l"/>
              <a:pathLst>
                <a:path h="78863" w="172831">
                  <a:moveTo>
                    <a:pt x="0" y="0"/>
                  </a:moveTo>
                  <a:lnTo>
                    <a:pt x="172831" y="0"/>
                  </a:lnTo>
                  <a:lnTo>
                    <a:pt x="172831" y="78863"/>
                  </a:lnTo>
                  <a:lnTo>
                    <a:pt x="0" y="78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2831" cy="116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15942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130264" y="621636"/>
            <a:ext cx="8802260" cy="1430410"/>
            <a:chOff x="0" y="0"/>
            <a:chExt cx="2318291" cy="376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8291" cy="376733"/>
            </a:xfrm>
            <a:custGeom>
              <a:avLst/>
              <a:gdLst/>
              <a:rect l="l" t="t" r="r" b="b"/>
              <a:pathLst>
                <a:path w="2318291" h="376733">
                  <a:moveTo>
                    <a:pt x="44527" y="0"/>
                  </a:moveTo>
                  <a:lnTo>
                    <a:pt x="2273764" y="0"/>
                  </a:lnTo>
                  <a:cubicBezTo>
                    <a:pt x="2298356" y="0"/>
                    <a:pt x="2318291" y="19935"/>
                    <a:pt x="2318291" y="44527"/>
                  </a:cubicBezTo>
                  <a:lnTo>
                    <a:pt x="2318291" y="332207"/>
                  </a:lnTo>
                  <a:cubicBezTo>
                    <a:pt x="2318291" y="344016"/>
                    <a:pt x="2313600" y="355342"/>
                    <a:pt x="2305249" y="363692"/>
                  </a:cubicBezTo>
                  <a:cubicBezTo>
                    <a:pt x="2296899" y="372042"/>
                    <a:pt x="2285573" y="376733"/>
                    <a:pt x="2273764" y="376733"/>
                  </a:cubicBezTo>
                  <a:lnTo>
                    <a:pt x="44527" y="376733"/>
                  </a:lnTo>
                  <a:cubicBezTo>
                    <a:pt x="19935" y="376733"/>
                    <a:pt x="0" y="356798"/>
                    <a:pt x="0" y="332207"/>
                  </a:cubicBezTo>
                  <a:lnTo>
                    <a:pt x="0" y="44527"/>
                  </a:lnTo>
                  <a:cubicBezTo>
                    <a:pt x="0" y="32717"/>
                    <a:pt x="4691" y="21392"/>
                    <a:pt x="13042" y="13042"/>
                  </a:cubicBezTo>
                  <a:cubicBezTo>
                    <a:pt x="21392" y="4691"/>
                    <a:pt x="32717" y="0"/>
                    <a:pt x="445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18291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953859" y="3454375"/>
            <a:ext cx="4456675" cy="844559"/>
          </a:xfrm>
          <a:custGeom>
            <a:avLst/>
            <a:gdLst/>
            <a:ahLst/>
            <a:cxnLst/>
            <a:rect r="r" b="b" t="t" l="l"/>
            <a:pathLst>
              <a:path h="844559" w="4456675">
                <a:moveTo>
                  <a:pt x="0" y="0"/>
                </a:moveTo>
                <a:lnTo>
                  <a:pt x="4456676" y="0"/>
                </a:lnTo>
                <a:lnTo>
                  <a:pt x="4456676" y="844560"/>
                </a:lnTo>
                <a:lnTo>
                  <a:pt x="0" y="844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052488" y="3293776"/>
            <a:ext cx="1238083" cy="102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1"/>
              </a:lnSpc>
            </a:pPr>
            <a:r>
              <a:rPr lang="en-US" sz="55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knn</a:t>
            </a:r>
          </a:p>
        </p:txBody>
      </p:sp>
      <p:sp>
        <p:nvSpPr>
          <p:cNvPr name="AutoShape 10" id="10"/>
          <p:cNvSpPr/>
          <p:nvPr/>
        </p:nvSpPr>
        <p:spPr>
          <a:xfrm>
            <a:off x="3625067" y="3876655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9410535" y="3895705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2603731" y="3914755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72731" y="2552084"/>
            <a:ext cx="2418986" cy="2393035"/>
          </a:xfrm>
          <a:custGeom>
            <a:avLst/>
            <a:gdLst/>
            <a:ahLst/>
            <a:cxnLst/>
            <a:rect r="r" b="b" t="t" l="l"/>
            <a:pathLst>
              <a:path h="2393035" w="2418986">
                <a:moveTo>
                  <a:pt x="0" y="0"/>
                </a:moveTo>
                <a:lnTo>
                  <a:pt x="2418986" y="0"/>
                </a:lnTo>
                <a:lnTo>
                  <a:pt x="2418986" y="2393034"/>
                </a:lnTo>
                <a:lnTo>
                  <a:pt x="0" y="2393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684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09975" y="2675027"/>
            <a:ext cx="2525805" cy="2441355"/>
          </a:xfrm>
          <a:custGeom>
            <a:avLst/>
            <a:gdLst/>
            <a:ahLst/>
            <a:cxnLst/>
            <a:rect r="r" b="b" t="t" l="l"/>
            <a:pathLst>
              <a:path h="2441355" w="2525805">
                <a:moveTo>
                  <a:pt x="0" y="0"/>
                </a:moveTo>
                <a:lnTo>
                  <a:pt x="2525805" y="0"/>
                </a:lnTo>
                <a:lnTo>
                  <a:pt x="2525805" y="2441356"/>
                </a:lnTo>
                <a:lnTo>
                  <a:pt x="0" y="2441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08857" y="5337257"/>
            <a:ext cx="11670287" cy="396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033" spc="-78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db에</a:t>
            </a:r>
            <a:r>
              <a:rPr lang="en-US" sz="3033" spc="-78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 </a:t>
            </a:r>
            <a:r>
              <a:rPr lang="en-US" sz="3033" spc="-78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저장되어있는 동화 데이터의 내용을 기반으로</a:t>
            </a:r>
          </a:p>
          <a:p>
            <a:pPr algn="ctr">
              <a:lnSpc>
                <a:spcPts val="3943"/>
              </a:lnSpc>
            </a:pPr>
            <a:r>
              <a:rPr lang="en-US" sz="3033" spc="-78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TfidfVectorizer를 활용하여 벡터 생성</a:t>
            </a:r>
          </a:p>
          <a:p>
            <a:pPr algn="ctr">
              <a:lnSpc>
                <a:spcPts val="3943"/>
              </a:lnSpc>
            </a:pPr>
          </a:p>
          <a:p>
            <a:pPr algn="ctr">
              <a:lnSpc>
                <a:spcPts val="3943"/>
              </a:lnSpc>
            </a:pPr>
            <a:r>
              <a:rPr lang="en-US" sz="3033" spc="-78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생성된 벡터를 fit_transform() 한 후 knn으로 </a:t>
            </a:r>
          </a:p>
          <a:p>
            <a:pPr algn="ctr">
              <a:lnSpc>
                <a:spcPts val="3943"/>
              </a:lnSpc>
            </a:pPr>
            <a:r>
              <a:rPr lang="en-US" sz="3033" spc="-78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내용들 간의 유사도를 비교하여 가장 유사도가 높은 동화 5개를 추출</a:t>
            </a:r>
          </a:p>
          <a:p>
            <a:pPr algn="ctr">
              <a:lnSpc>
                <a:spcPts val="3943"/>
              </a:lnSpc>
            </a:pPr>
          </a:p>
          <a:p>
            <a:pPr algn="ctr">
              <a:lnSpc>
                <a:spcPts val="3943"/>
              </a:lnSpc>
            </a:pPr>
            <a:r>
              <a:rPr lang="en-US" sz="3033" spc="-78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추출한 5개의 동화 중에서 랜덤 동화를 추천하여 </a:t>
            </a:r>
          </a:p>
          <a:p>
            <a:pPr algn="ctr">
              <a:lnSpc>
                <a:spcPts val="3943"/>
              </a:lnSpc>
            </a:pPr>
            <a:r>
              <a:rPr lang="en-US" sz="3033" spc="-78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아이들이 기존에 읽은 동화와 유사하고 다양한 동화를 읽을 수 있도록 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22258" y="779511"/>
            <a:ext cx="8276258" cy="119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추천 과정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grpSp>
        <p:nvGrpSpPr>
          <p:cNvPr id="18" name="Group 18"/>
          <p:cNvGrpSpPr/>
          <p:nvPr/>
        </p:nvGrpSpPr>
        <p:grpSpPr>
          <a:xfrm rot="0">
            <a:off x="1552125" y="2552084"/>
            <a:ext cx="1756732" cy="2232349"/>
            <a:chOff x="0" y="0"/>
            <a:chExt cx="223405" cy="2838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3405" cy="283890"/>
            </a:xfrm>
            <a:custGeom>
              <a:avLst/>
              <a:gdLst/>
              <a:rect l="l" t="t" r="r" b="b"/>
              <a:pathLst>
                <a:path w="223405" h="283890">
                  <a:moveTo>
                    <a:pt x="0" y="0"/>
                  </a:moveTo>
                  <a:lnTo>
                    <a:pt x="223405" y="0"/>
                  </a:lnTo>
                  <a:lnTo>
                    <a:pt x="223405" y="283890"/>
                  </a:lnTo>
                  <a:lnTo>
                    <a:pt x="0" y="2838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3405" cy="32199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4659336" y="2675027"/>
            <a:ext cx="1850012" cy="2270091"/>
            <a:chOff x="0" y="0"/>
            <a:chExt cx="235268" cy="2886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5268" cy="288690"/>
            </a:xfrm>
            <a:custGeom>
              <a:avLst/>
              <a:gdLst/>
              <a:rect l="l" t="t" r="r" b="b"/>
              <a:pathLst>
                <a:path w="235268" h="288690">
                  <a:moveTo>
                    <a:pt x="0" y="0"/>
                  </a:moveTo>
                  <a:lnTo>
                    <a:pt x="235268" y="0"/>
                  </a:lnTo>
                  <a:lnTo>
                    <a:pt x="235268" y="288690"/>
                  </a:lnTo>
                  <a:lnTo>
                    <a:pt x="0" y="288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35268" cy="32679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45753" y="4999438"/>
            <a:ext cx="207294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여우와 고양이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36406" y="5149297"/>
            <a:ext cx="2072942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여우와 말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23297" y="4144686"/>
            <a:ext cx="3841624" cy="5143508"/>
          </a:xfrm>
          <a:custGeom>
            <a:avLst/>
            <a:gdLst/>
            <a:ahLst/>
            <a:cxnLst/>
            <a:rect r="r" b="b" t="t" l="l"/>
            <a:pathLst>
              <a:path h="5143508" w="3841624">
                <a:moveTo>
                  <a:pt x="0" y="0"/>
                </a:moveTo>
                <a:lnTo>
                  <a:pt x="3841625" y="0"/>
                </a:lnTo>
                <a:lnTo>
                  <a:pt x="3841625" y="5143508"/>
                </a:lnTo>
                <a:lnTo>
                  <a:pt x="0" y="514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7" t="-957" r="-1901" b="-178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467180" y="5202672"/>
            <a:ext cx="9305175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(생성 동화에도 TTS 적용)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2469095" y="6650530"/>
            <a:ext cx="991449" cy="12991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961458" y="5854141"/>
            <a:ext cx="10470652" cy="1406970"/>
          </a:xfrm>
          <a:custGeom>
            <a:avLst/>
            <a:gdLst/>
            <a:ahLst/>
            <a:cxnLst/>
            <a:rect r="r" b="b" t="t" l="l"/>
            <a:pathLst>
              <a:path h="1406970" w="10470652">
                <a:moveTo>
                  <a:pt x="0" y="0"/>
                </a:moveTo>
                <a:lnTo>
                  <a:pt x="10470652" y="0"/>
                </a:lnTo>
                <a:lnTo>
                  <a:pt x="10470652" y="1406970"/>
                </a:lnTo>
                <a:lnTo>
                  <a:pt x="0" y="140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 flipV="true">
            <a:off x="8186373" y="5257454"/>
            <a:ext cx="1903465" cy="9735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3308857" y="2850817"/>
            <a:ext cx="11670287" cy="5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[ </a:t>
            </a: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Cloud Text-to-Speech ]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67180" y="4580995"/>
            <a:ext cx="9700686" cy="56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구글 클라우드의 TTS API를 사용해서 </a:t>
            </a: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동화를 읽어줌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96784" y="8091581"/>
            <a:ext cx="5837874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챗봇 사용시에도 답변 내용을 읽어줌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TTS 모델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460544" y="5549994"/>
            <a:ext cx="2103510" cy="2201072"/>
            <a:chOff x="0" y="0"/>
            <a:chExt cx="267506" cy="2799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7506" cy="279913"/>
            </a:xfrm>
            <a:custGeom>
              <a:avLst/>
              <a:gdLst/>
              <a:ahLst/>
              <a:cxnLst/>
              <a:rect r="r" b="b" t="t" l="l"/>
              <a:pathLst>
                <a:path h="279913" w="267506">
                  <a:moveTo>
                    <a:pt x="0" y="0"/>
                  </a:moveTo>
                  <a:lnTo>
                    <a:pt x="267506" y="0"/>
                  </a:lnTo>
                  <a:lnTo>
                    <a:pt x="267506" y="279913"/>
                  </a:lnTo>
                  <a:lnTo>
                    <a:pt x="0" y="279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67506" cy="31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47566" y="6231034"/>
            <a:ext cx="4684544" cy="838991"/>
            <a:chOff x="0" y="0"/>
            <a:chExt cx="595739" cy="1066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95739" cy="106695"/>
            </a:xfrm>
            <a:custGeom>
              <a:avLst/>
              <a:gdLst/>
              <a:ahLst/>
              <a:cxnLst/>
              <a:rect r="r" b="b" t="t" l="l"/>
              <a:pathLst>
                <a:path h="106695" w="595739">
                  <a:moveTo>
                    <a:pt x="0" y="0"/>
                  </a:moveTo>
                  <a:lnTo>
                    <a:pt x="595739" y="0"/>
                  </a:lnTo>
                  <a:lnTo>
                    <a:pt x="595739" y="106695"/>
                  </a:lnTo>
                  <a:lnTo>
                    <a:pt x="0" y="10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95739" cy="144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1554" y="2969882"/>
            <a:ext cx="3051483" cy="1746259"/>
          </a:xfrm>
          <a:custGeom>
            <a:avLst/>
            <a:gdLst/>
            <a:ahLst/>
            <a:cxnLst/>
            <a:rect r="r" b="b" t="t" l="l"/>
            <a:pathLst>
              <a:path h="1746259" w="3051483">
                <a:moveTo>
                  <a:pt x="0" y="0"/>
                </a:moveTo>
                <a:lnTo>
                  <a:pt x="3051483" y="0"/>
                </a:lnTo>
                <a:lnTo>
                  <a:pt x="3051483" y="1746259"/>
                </a:lnTo>
                <a:lnTo>
                  <a:pt x="0" y="1746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791946" y="3862061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0974891" y="3924676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7456368" y="3862061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352809" y="2926317"/>
            <a:ext cx="1871489" cy="1871489"/>
          </a:xfrm>
          <a:custGeom>
            <a:avLst/>
            <a:gdLst/>
            <a:ahLst/>
            <a:cxnLst/>
            <a:rect r="r" b="b" t="t" l="l"/>
            <a:pathLst>
              <a:path h="1871489" w="1871489">
                <a:moveTo>
                  <a:pt x="0" y="0"/>
                </a:moveTo>
                <a:lnTo>
                  <a:pt x="1871489" y="0"/>
                </a:lnTo>
                <a:lnTo>
                  <a:pt x="1871489" y="1871489"/>
                </a:lnTo>
                <a:lnTo>
                  <a:pt x="0" y="1871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85161" y="2718416"/>
            <a:ext cx="2189730" cy="2189730"/>
          </a:xfrm>
          <a:custGeom>
            <a:avLst/>
            <a:gdLst/>
            <a:ahLst/>
            <a:cxnLst/>
            <a:rect r="r" b="b" t="t" l="l"/>
            <a:pathLst>
              <a:path h="2189730" w="2189730">
                <a:moveTo>
                  <a:pt x="0" y="0"/>
                </a:moveTo>
                <a:lnTo>
                  <a:pt x="2189730" y="0"/>
                </a:lnTo>
                <a:lnTo>
                  <a:pt x="2189730" y="2189730"/>
                </a:lnTo>
                <a:lnTo>
                  <a:pt x="0" y="2189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75272" y="2718416"/>
            <a:ext cx="1617907" cy="1617907"/>
          </a:xfrm>
          <a:custGeom>
            <a:avLst/>
            <a:gdLst/>
            <a:ahLst/>
            <a:cxnLst/>
            <a:rect r="r" b="b" t="t" l="l"/>
            <a:pathLst>
              <a:path h="1617907" w="1617907">
                <a:moveTo>
                  <a:pt x="0" y="0"/>
                </a:moveTo>
                <a:lnTo>
                  <a:pt x="1617907" y="0"/>
                </a:lnTo>
                <a:lnTo>
                  <a:pt x="1617907" y="1617907"/>
                </a:lnTo>
                <a:lnTo>
                  <a:pt x="0" y="1617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TTS 모델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38600" y="5583906"/>
            <a:ext cx="9967640" cy="40458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879"/>
              </a:lnSpc>
              <a:defRPr/>
            </a:pPr>
            <a:r>
              <a:rPr lang="en-US" sz="3000" spc="-8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Google Text-to-Speech API 클라이언트를 설정하여 인증</a:t>
            </a: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2879"/>
              </a:lnSpc>
              <a:defRPr/>
            </a:pP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2879"/>
              </a:lnSpc>
              <a:defRPr/>
            </a:pPr>
            <a:r>
              <a:rPr lang="en-US" sz="3000" spc="-8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http 요청에서 사용자가 선택한 목소리 정보를 가져옴</a:t>
            </a: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2879"/>
              </a:lnSpc>
              <a:defRPr/>
            </a:pP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2879"/>
              </a:lnSpc>
              <a:defRPr/>
            </a:pPr>
            <a:r>
              <a:rPr lang="en-US" sz="3000" spc="-8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텍스트를 SSML 형식으로 준비하고 </a:t>
            </a: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2879"/>
              </a:lnSpc>
              <a:defRPr/>
            </a:pPr>
            <a:r>
              <a:rPr lang="en-US" sz="3000" spc="-8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사용할 목소리와 출력 오디오 형식을 MP3로 설정</a:t>
            </a: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2879"/>
              </a:lnSpc>
              <a:defRPr/>
            </a:pP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2879"/>
              </a:lnSpc>
              <a:defRPr/>
            </a:pPr>
            <a:r>
              <a:rPr lang="en-US" sz="3000" spc="-8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설정된 형식들을 사용해 텍스트를 음성으로 변환하는 요청 실행</a:t>
            </a: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2879"/>
              </a:lnSpc>
              <a:defRPr/>
            </a:pP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2879"/>
              </a:lnSpc>
              <a:defRPr/>
            </a:pPr>
            <a:r>
              <a:rPr lang="en-US" sz="3000" spc="-8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변환된 음성을 http 응답으로 반환해 사용자에게 제공</a:t>
            </a:r>
            <a:endParaRPr lang="en-US" sz="3000" spc="-8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914214" y="4579307"/>
            <a:ext cx="3929384" cy="999156"/>
          </a:xfrm>
          <a:custGeom>
            <a:avLst/>
            <a:gdLst/>
            <a:ahLst/>
            <a:cxnLst/>
            <a:rect r="r" b="b" t="t" l="l"/>
            <a:pathLst>
              <a:path h="999156" w="3929384">
                <a:moveTo>
                  <a:pt x="0" y="0"/>
                </a:moveTo>
                <a:lnTo>
                  <a:pt x="3929384" y="0"/>
                </a:lnTo>
                <a:lnTo>
                  <a:pt x="3929384" y="999156"/>
                </a:lnTo>
                <a:lnTo>
                  <a:pt x="0" y="999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8446" t="0" r="0" b="-15437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2981756" y="2411230"/>
            <a:ext cx="1864917" cy="2496916"/>
          </a:xfrm>
          <a:custGeom>
            <a:avLst/>
            <a:gdLst/>
            <a:ahLst/>
            <a:cxnLst/>
            <a:rect r="r" b="b" t="t" l="l"/>
            <a:pathLst>
              <a:path h="2496916" w="1864917">
                <a:moveTo>
                  <a:pt x="0" y="0"/>
                </a:moveTo>
                <a:lnTo>
                  <a:pt x="1864916" y="0"/>
                </a:lnTo>
                <a:lnTo>
                  <a:pt x="1864916" y="2496916"/>
                </a:lnTo>
                <a:lnTo>
                  <a:pt x="0" y="2496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07" t="-957" r="-1901" b="-178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id="20" name="Group 20"/>
          <p:cNvGrpSpPr/>
          <p:nvPr/>
        </p:nvGrpSpPr>
        <p:grpSpPr>
          <a:xfrm rot="0">
            <a:off x="13083648" y="3097296"/>
            <a:ext cx="1087377" cy="1048585"/>
            <a:chOff x="0" y="0"/>
            <a:chExt cx="138283" cy="1333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8283" cy="133350"/>
            </a:xfrm>
            <a:custGeom>
              <a:avLst/>
              <a:gdLst/>
              <a:rect l="l" t="t" r="r" b="b"/>
              <a:pathLst>
                <a:path w="138283" h="133350">
                  <a:moveTo>
                    <a:pt x="0" y="0"/>
                  </a:moveTo>
                  <a:lnTo>
                    <a:pt x="138283" y="0"/>
                  </a:lnTo>
                  <a:lnTo>
                    <a:pt x="138283" y="133350"/>
                  </a:lnTo>
                  <a:lnTo>
                    <a:pt x="0" y="133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8283" cy="17145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4171024" y="4908146"/>
            <a:ext cx="3672574" cy="618610"/>
            <a:chOff x="0" y="0"/>
            <a:chExt cx="467045" cy="786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7045" cy="78669"/>
            </a:xfrm>
            <a:custGeom>
              <a:avLst/>
              <a:gdLst/>
              <a:rect l="l" t="t" r="r" b="b"/>
              <a:pathLst>
                <a:path w="467045" h="78669">
                  <a:moveTo>
                    <a:pt x="0" y="0"/>
                  </a:moveTo>
                  <a:lnTo>
                    <a:pt x="467045" y="0"/>
                  </a:lnTo>
                  <a:lnTo>
                    <a:pt x="467045" y="78669"/>
                  </a:lnTo>
                  <a:lnTo>
                    <a:pt x="0" y="78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67045" cy="116769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80896" y="2399958"/>
            <a:ext cx="11670287" cy="5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[ </a:t>
            </a: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OpenAI DALL-E 3 ]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308857" y="3306959"/>
            <a:ext cx="11670287" cy="5287414"/>
          </a:xfrm>
          <a:custGeom>
            <a:avLst/>
            <a:gdLst/>
            <a:ahLst/>
            <a:cxnLst/>
            <a:rect r="r" b="b" t="t" l="l"/>
            <a:pathLst>
              <a:path h="5287414" w="11670287">
                <a:moveTo>
                  <a:pt x="0" y="0"/>
                </a:moveTo>
                <a:lnTo>
                  <a:pt x="11670286" y="0"/>
                </a:lnTo>
                <a:lnTo>
                  <a:pt x="11670286" y="5287414"/>
                </a:lnTo>
                <a:lnTo>
                  <a:pt x="0" y="5287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062713" y="8294332"/>
            <a:ext cx="0" cy="6334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36528" y="8822973"/>
            <a:ext cx="11670287" cy="56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내용을 토대로</a:t>
            </a: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문단마다 이미지 생성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8785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이미지 </a:t>
            </a: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 모델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334705" y="4873904"/>
            <a:ext cx="3456016" cy="3420427"/>
            <a:chOff x="0" y="0"/>
            <a:chExt cx="439505" cy="4349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9505" cy="434979"/>
            </a:xfrm>
            <a:custGeom>
              <a:avLst/>
              <a:gdLst/>
              <a:ahLst/>
              <a:cxnLst/>
              <a:rect r="r" b="b" t="t" l="l"/>
              <a:pathLst>
                <a:path h="434979" w="439505">
                  <a:moveTo>
                    <a:pt x="0" y="0"/>
                  </a:moveTo>
                  <a:lnTo>
                    <a:pt x="439505" y="0"/>
                  </a:lnTo>
                  <a:lnTo>
                    <a:pt x="439505" y="434979"/>
                  </a:lnTo>
                  <a:lnTo>
                    <a:pt x="0" y="434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39505" cy="473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3510767" y="3869766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06643" y="3113803"/>
            <a:ext cx="1393873" cy="1393873"/>
          </a:xfrm>
          <a:custGeom>
            <a:avLst/>
            <a:gdLst/>
            <a:ahLst/>
            <a:cxnLst/>
            <a:rect r="r" b="b" t="t" l="l"/>
            <a:pathLst>
              <a:path h="1393873" w="1393873">
                <a:moveTo>
                  <a:pt x="0" y="0"/>
                </a:moveTo>
                <a:lnTo>
                  <a:pt x="1393873" y="0"/>
                </a:lnTo>
                <a:lnTo>
                  <a:pt x="1393873" y="1393873"/>
                </a:lnTo>
                <a:lnTo>
                  <a:pt x="0" y="1393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66540" y="2968273"/>
            <a:ext cx="1904750" cy="1693496"/>
          </a:xfrm>
          <a:custGeom>
            <a:avLst/>
            <a:gdLst/>
            <a:ahLst/>
            <a:cxnLst/>
            <a:rect r="r" b="b" t="t" l="l"/>
            <a:pathLst>
              <a:path h="1693496" w="1904750">
                <a:moveTo>
                  <a:pt x="0" y="0"/>
                </a:moveTo>
                <a:lnTo>
                  <a:pt x="1904750" y="0"/>
                </a:lnTo>
                <a:lnTo>
                  <a:pt x="1904750" y="1693496"/>
                </a:lnTo>
                <a:lnTo>
                  <a:pt x="0" y="1693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06284" y="2944942"/>
            <a:ext cx="1832548" cy="1832548"/>
          </a:xfrm>
          <a:custGeom>
            <a:avLst/>
            <a:gdLst/>
            <a:ahLst/>
            <a:cxnLst/>
            <a:rect r="r" b="b" t="t" l="l"/>
            <a:pathLst>
              <a:path h="1832548" w="1832548">
                <a:moveTo>
                  <a:pt x="0" y="0"/>
                </a:moveTo>
                <a:lnTo>
                  <a:pt x="1832548" y="0"/>
                </a:lnTo>
                <a:lnTo>
                  <a:pt x="1832548" y="1832548"/>
                </a:lnTo>
                <a:lnTo>
                  <a:pt x="0" y="1832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28785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이미지 </a:t>
            </a: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 모델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2728" y="5729990"/>
            <a:ext cx="15422545" cy="321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9"/>
              </a:lnSpc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주어진 동화 데이터의 각 문단을 기반으로 한 그림 생성 요청</a:t>
            </a:r>
          </a:p>
          <a:p>
            <a:pPr algn="ctr">
              <a:lnSpc>
                <a:spcPts val="3659"/>
              </a:lnSpc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아이들의 동화책에 적합한 부드러운 그림체, 색조로 그림을 생성하도록 프롬프트를 구체적으로 설정</a:t>
            </a:r>
          </a:p>
          <a:p>
            <a:pPr algn="ctr">
              <a:lnSpc>
                <a:spcPts val="3659"/>
              </a:lnSpc>
            </a:pPr>
          </a:p>
          <a:p>
            <a:pPr algn="ctr">
              <a:lnSpc>
                <a:spcPts val="3659"/>
              </a:lnSpc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모델에 이미지 생성 요청 실행</a:t>
            </a:r>
          </a:p>
          <a:p>
            <a:pPr algn="ctr">
              <a:lnSpc>
                <a:spcPts val="3659"/>
              </a:lnSpc>
            </a:pPr>
          </a:p>
          <a:p>
            <a:pPr algn="ctr">
              <a:lnSpc>
                <a:spcPts val="3659"/>
              </a:lnSpc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예외처리문으로 웹페이지상에서 오류가 발생하는 것을 막고</a:t>
            </a:r>
          </a:p>
          <a:p>
            <a:pPr algn="ctr">
              <a:lnSpc>
                <a:spcPts val="3659"/>
              </a:lnSpc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요청이 성공하면 생성된 이미지 URL를 반환하여 페이지에 출력</a:t>
            </a:r>
          </a:p>
        </p:txBody>
      </p:sp>
      <p:sp>
        <p:nvSpPr>
          <p:cNvPr name="AutoShape 15" id="15"/>
          <p:cNvSpPr/>
          <p:nvPr/>
        </p:nvSpPr>
        <p:spPr>
          <a:xfrm>
            <a:off x="7286489" y="3917391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1675503" y="3888816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372799" y="3019192"/>
            <a:ext cx="3711611" cy="1758297"/>
          </a:xfrm>
          <a:custGeom>
            <a:avLst/>
            <a:gdLst/>
            <a:ahLst/>
            <a:cxnLst/>
            <a:rect r="r" b="b" t="t" l="l"/>
            <a:pathLst>
              <a:path h="1758297" w="3711611">
                <a:moveTo>
                  <a:pt x="0" y="0"/>
                </a:moveTo>
                <a:lnTo>
                  <a:pt x="3711611" y="0"/>
                </a:lnTo>
                <a:lnTo>
                  <a:pt x="3711611" y="1758298"/>
                </a:lnTo>
                <a:lnTo>
                  <a:pt x="0" y="1758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75" r="-5057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3604371" y="3494139"/>
            <a:ext cx="1407512" cy="1283351"/>
            <a:chOff x="0" y="0"/>
            <a:chExt cx="178995" cy="16320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8995" cy="163205"/>
            </a:xfrm>
            <a:custGeom>
              <a:avLst/>
              <a:gdLst/>
              <a:ahLst/>
              <a:cxnLst/>
              <a:rect r="r" b="b" t="t" l="l"/>
              <a:pathLst>
                <a:path h="163205" w="178995">
                  <a:moveTo>
                    <a:pt x="0" y="0"/>
                  </a:moveTo>
                  <a:lnTo>
                    <a:pt x="178995" y="0"/>
                  </a:lnTo>
                  <a:lnTo>
                    <a:pt x="178995" y="163205"/>
                  </a:lnTo>
                  <a:lnTo>
                    <a:pt x="0" y="1632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8995" cy="201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08857" y="2486527"/>
            <a:ext cx="11670287" cy="5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[ </a:t>
            </a: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GPT 4o 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81756" y="2505577"/>
            <a:ext cx="4623157" cy="94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DALL-E 3</a:t>
            </a: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를 이용해 </a:t>
            </a:r>
          </a:p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만들어진 이미지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452356" y="3532290"/>
            <a:ext cx="7353869" cy="3851325"/>
          </a:xfrm>
          <a:custGeom>
            <a:avLst/>
            <a:gdLst/>
            <a:ahLst/>
            <a:cxnLst/>
            <a:rect r="r" b="b" t="t" l="l"/>
            <a:pathLst>
              <a:path h="3851325" w="7353869">
                <a:moveTo>
                  <a:pt x="0" y="0"/>
                </a:moveTo>
                <a:lnTo>
                  <a:pt x="7353869" y="0"/>
                </a:lnTo>
                <a:lnTo>
                  <a:pt x="7353869" y="3851325"/>
                </a:lnTo>
                <a:lnTo>
                  <a:pt x="0" y="3851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2679297" y="3225900"/>
            <a:ext cx="1260882" cy="22052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35352" y="4186588"/>
            <a:ext cx="2543944" cy="2489156"/>
            <a:chOff x="0" y="0"/>
            <a:chExt cx="323516" cy="3165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3516" cy="316549"/>
            </a:xfrm>
            <a:custGeom>
              <a:avLst/>
              <a:gdLst/>
              <a:ahLst/>
              <a:cxnLst/>
              <a:rect r="r" b="b" t="t" l="l"/>
              <a:pathLst>
                <a:path h="316549" w="323516">
                  <a:moveTo>
                    <a:pt x="0" y="0"/>
                  </a:moveTo>
                  <a:lnTo>
                    <a:pt x="323516" y="0"/>
                  </a:lnTo>
                  <a:lnTo>
                    <a:pt x="323516" y="316549"/>
                  </a:lnTo>
                  <a:lnTo>
                    <a:pt x="0" y="3165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23516" cy="354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29290" y="5936496"/>
            <a:ext cx="3525142" cy="1291438"/>
            <a:chOff x="0" y="0"/>
            <a:chExt cx="448296" cy="1642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8296" cy="164234"/>
            </a:xfrm>
            <a:custGeom>
              <a:avLst/>
              <a:gdLst/>
              <a:ahLst/>
              <a:cxnLst/>
              <a:rect r="r" b="b" t="t" l="l"/>
              <a:pathLst>
                <a:path h="164234" w="448296">
                  <a:moveTo>
                    <a:pt x="0" y="0"/>
                  </a:moveTo>
                  <a:lnTo>
                    <a:pt x="448296" y="0"/>
                  </a:lnTo>
                  <a:lnTo>
                    <a:pt x="448296" y="164234"/>
                  </a:lnTo>
                  <a:lnTo>
                    <a:pt x="0" y="1642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48296" cy="202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485291" y="3548208"/>
            <a:ext cx="5888566" cy="3820797"/>
          </a:xfrm>
          <a:custGeom>
            <a:avLst/>
            <a:gdLst/>
            <a:ahLst/>
            <a:cxnLst/>
            <a:rect r="r" b="b" t="t" l="l"/>
            <a:pathLst>
              <a:path h="3820797" w="5888566">
                <a:moveTo>
                  <a:pt x="0" y="0"/>
                </a:moveTo>
                <a:lnTo>
                  <a:pt x="5888566" y="0"/>
                </a:lnTo>
                <a:lnTo>
                  <a:pt x="5888566" y="3820797"/>
                </a:lnTo>
                <a:lnTo>
                  <a:pt x="0" y="3820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72" r="0" b="-2372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34043" y="7812240"/>
            <a:ext cx="7436626" cy="103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sz="31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내용의 일부를 입력하면</a:t>
            </a:r>
          </a:p>
          <a:p>
            <a:pPr algn="ctr">
              <a:lnSpc>
                <a:spcPts val="4194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동화를 자동으로 제작해 완성함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생성 모델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4891861" y="7227934"/>
            <a:ext cx="0" cy="4824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12580283" y="7672242"/>
            <a:ext cx="4623157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내용 기반 질문 생성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543674" y="4186588"/>
            <a:ext cx="3752466" cy="1990897"/>
            <a:chOff x="0" y="0"/>
            <a:chExt cx="477205" cy="2531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7205" cy="253184"/>
            </a:xfrm>
            <a:custGeom>
              <a:avLst/>
              <a:gdLst/>
              <a:ahLst/>
              <a:cxnLst/>
              <a:rect r="r" b="b" t="t" l="l"/>
              <a:pathLst>
                <a:path h="253184" w="477205">
                  <a:moveTo>
                    <a:pt x="0" y="0"/>
                  </a:moveTo>
                  <a:lnTo>
                    <a:pt x="477205" y="0"/>
                  </a:lnTo>
                  <a:lnTo>
                    <a:pt x="477205" y="253184"/>
                  </a:lnTo>
                  <a:lnTo>
                    <a:pt x="0" y="253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77205" cy="291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5410524" y="6177485"/>
            <a:ext cx="0" cy="14566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8" id="28"/>
          <p:cNvSpPr txBox="true"/>
          <p:nvPr/>
        </p:nvSpPr>
        <p:spPr>
          <a:xfrm rot="0">
            <a:off x="3098945" y="7596042"/>
            <a:ext cx="4623157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 방법 명시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77787" y="3558145"/>
            <a:ext cx="6474453" cy="3593038"/>
          </a:xfrm>
          <a:custGeom>
            <a:avLst/>
            <a:gdLst/>
            <a:ahLst/>
            <a:cxnLst/>
            <a:rect r="r" b="b" t="t" l="l"/>
            <a:pathLst>
              <a:path h="3593038" w="6474453">
                <a:moveTo>
                  <a:pt x="0" y="0"/>
                </a:moveTo>
                <a:lnTo>
                  <a:pt x="6474453" y="0"/>
                </a:lnTo>
                <a:lnTo>
                  <a:pt x="6474453" y="3593038"/>
                </a:lnTo>
                <a:lnTo>
                  <a:pt x="0" y="3593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117783" y="3659902"/>
            <a:ext cx="6907419" cy="3596845"/>
          </a:xfrm>
          <a:custGeom>
            <a:avLst/>
            <a:gdLst/>
            <a:ahLst/>
            <a:cxnLst/>
            <a:rect r="r" b="b" t="t" l="l"/>
            <a:pathLst>
              <a:path h="3596845" w="6907419">
                <a:moveTo>
                  <a:pt x="0" y="0"/>
                </a:moveTo>
                <a:lnTo>
                  <a:pt x="6907419" y="0"/>
                </a:lnTo>
                <a:lnTo>
                  <a:pt x="6907419" y="3596844"/>
                </a:lnTo>
                <a:lnTo>
                  <a:pt x="0" y="3596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08857" y="2486527"/>
            <a:ext cx="11670287" cy="5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[ </a:t>
            </a: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GPT 4o 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생성 모델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02576" y="8079074"/>
            <a:ext cx="7436626" cy="51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  <a:spcBef>
                <a:spcPct val="0"/>
              </a:spcBef>
            </a:pPr>
            <a:r>
              <a:rPr lang="en-US" sz="31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총 4페이지의 동화와 그림이 생성됨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500060" y="5965308"/>
            <a:ext cx="3525142" cy="1291438"/>
            <a:chOff x="0" y="0"/>
            <a:chExt cx="448296" cy="1642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8296" cy="164234"/>
            </a:xfrm>
            <a:custGeom>
              <a:avLst/>
              <a:gdLst/>
              <a:ahLst/>
              <a:cxnLst/>
              <a:rect r="r" b="b" t="t" l="l"/>
              <a:pathLst>
                <a:path h="164234" w="448296">
                  <a:moveTo>
                    <a:pt x="0" y="0"/>
                  </a:moveTo>
                  <a:lnTo>
                    <a:pt x="448296" y="0"/>
                  </a:lnTo>
                  <a:lnTo>
                    <a:pt x="448296" y="164234"/>
                  </a:lnTo>
                  <a:lnTo>
                    <a:pt x="0" y="1642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48296" cy="202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954629" y="8100601"/>
            <a:ext cx="4623157" cy="47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내용 기반 질문 생성</a:t>
            </a:r>
          </a:p>
        </p:txBody>
      </p:sp>
      <p:sp>
        <p:nvSpPr>
          <p:cNvPr name="AutoShape 18" id="18"/>
          <p:cNvSpPr/>
          <p:nvPr/>
        </p:nvSpPr>
        <p:spPr>
          <a:xfrm>
            <a:off x="7262631" y="7256746"/>
            <a:ext cx="3577" cy="4656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9577787" y="3624166"/>
            <a:ext cx="6474453" cy="3488263"/>
            <a:chOff x="0" y="0"/>
            <a:chExt cx="823363" cy="4436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23363" cy="443606"/>
            </a:xfrm>
            <a:custGeom>
              <a:avLst/>
              <a:gdLst/>
              <a:ahLst/>
              <a:cxnLst/>
              <a:rect r="r" b="b" t="t" l="l"/>
              <a:pathLst>
                <a:path h="443606" w="823363">
                  <a:moveTo>
                    <a:pt x="0" y="0"/>
                  </a:moveTo>
                  <a:lnTo>
                    <a:pt x="823363" y="0"/>
                  </a:lnTo>
                  <a:lnTo>
                    <a:pt x="823363" y="443606"/>
                  </a:lnTo>
                  <a:lnTo>
                    <a:pt x="0" y="4436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23363" cy="481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2720889" y="7042730"/>
            <a:ext cx="0" cy="10744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17829" y="2937839"/>
            <a:ext cx="1707107" cy="1707107"/>
          </a:xfrm>
          <a:custGeom>
            <a:avLst/>
            <a:gdLst/>
            <a:ahLst/>
            <a:cxnLst/>
            <a:rect r="r" b="b" t="t" l="l"/>
            <a:pathLst>
              <a:path h="1707107" w="1707107">
                <a:moveTo>
                  <a:pt x="0" y="0"/>
                </a:moveTo>
                <a:lnTo>
                  <a:pt x="1707107" y="0"/>
                </a:lnTo>
                <a:lnTo>
                  <a:pt x="1707107" y="1707106"/>
                </a:lnTo>
                <a:lnTo>
                  <a:pt x="0" y="1707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37084" y="2843245"/>
            <a:ext cx="1896295" cy="1896295"/>
          </a:xfrm>
          <a:custGeom>
            <a:avLst/>
            <a:gdLst/>
            <a:ahLst/>
            <a:cxnLst/>
            <a:rect r="r" b="b" t="t" l="l"/>
            <a:pathLst>
              <a:path h="1896295" w="1896295">
                <a:moveTo>
                  <a:pt x="0" y="0"/>
                </a:moveTo>
                <a:lnTo>
                  <a:pt x="1896295" y="0"/>
                </a:lnTo>
                <a:lnTo>
                  <a:pt x="1896295" y="1896295"/>
                </a:lnTo>
                <a:lnTo>
                  <a:pt x="0" y="1896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5989437" y="3810442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0827625" y="3772342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402451" y="3254649"/>
            <a:ext cx="1073487" cy="1073487"/>
          </a:xfrm>
          <a:custGeom>
            <a:avLst/>
            <a:gdLst/>
            <a:ahLst/>
            <a:cxnLst/>
            <a:rect r="r" b="b" t="t" l="l"/>
            <a:pathLst>
              <a:path h="1073487" w="1073487">
                <a:moveTo>
                  <a:pt x="0" y="0"/>
                </a:moveTo>
                <a:lnTo>
                  <a:pt x="1073487" y="0"/>
                </a:lnTo>
                <a:lnTo>
                  <a:pt x="1073487" y="1073486"/>
                </a:lnTo>
                <a:lnTo>
                  <a:pt x="0" y="107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67271" y="2702975"/>
            <a:ext cx="4277544" cy="2373850"/>
          </a:xfrm>
          <a:custGeom>
            <a:avLst/>
            <a:gdLst/>
            <a:ahLst/>
            <a:cxnLst/>
            <a:rect r="r" b="b" t="t" l="l"/>
            <a:pathLst>
              <a:path h="2373850" w="4277544">
                <a:moveTo>
                  <a:pt x="0" y="0"/>
                </a:moveTo>
                <a:lnTo>
                  <a:pt x="4277544" y="0"/>
                </a:lnTo>
                <a:lnTo>
                  <a:pt x="4277544" y="2373850"/>
                </a:lnTo>
                <a:lnTo>
                  <a:pt x="0" y="237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생성 모델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39953" y="5644415"/>
            <a:ext cx="14608094" cy="327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모델이 수행할 역할 정의</a:t>
            </a:r>
          </a:p>
          <a:p>
            <a:pPr algn="ctr">
              <a:lnSpc>
                <a:spcPts val="3688"/>
              </a:lnSpc>
            </a:pPr>
          </a:p>
          <a:p>
            <a:pPr algn="ctr">
              <a:lnSpc>
                <a:spcPts val="3688"/>
              </a:lnSpc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사용자로부터 입력된 키워드 값과 기존의 생성된 동화 내용을 바탕으로 다음 동화 내용 생성</a:t>
            </a:r>
          </a:p>
          <a:p>
            <a:pPr algn="ctr">
              <a:lnSpc>
                <a:spcPts val="3688"/>
              </a:lnSpc>
            </a:pPr>
          </a:p>
          <a:p>
            <a:pPr algn="ctr">
              <a:lnSpc>
                <a:spcPts val="3688"/>
              </a:lnSpc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생성된 동화 내용을 기반으로 질문을 생성</a:t>
            </a:r>
          </a:p>
          <a:p>
            <a:pPr algn="ctr">
              <a:lnSpc>
                <a:spcPts val="3688"/>
              </a:lnSpc>
            </a:pPr>
          </a:p>
          <a:p>
            <a:pPr algn="ctr">
              <a:lnSpc>
                <a:spcPts val="3688"/>
              </a:lnSpc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주어진 프롬프트를 바탕으로 초기, 중간, 결말 각 단계에서의 이야기 생성 후 완성</a:t>
            </a: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394772" y="500186"/>
            <a:ext cx="7655389" cy="1430410"/>
            <a:chOff x="0" y="0"/>
            <a:chExt cx="2016234" cy="376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6234" cy="376733"/>
            </a:xfrm>
            <a:custGeom>
              <a:avLst/>
              <a:gdLst/>
              <a:rect l="l" t="t" r="r" b="b"/>
              <a:pathLst>
                <a:path w="2016234" h="376733">
                  <a:moveTo>
                    <a:pt x="51197" y="0"/>
                  </a:moveTo>
                  <a:lnTo>
                    <a:pt x="1965037" y="0"/>
                  </a:lnTo>
                  <a:cubicBezTo>
                    <a:pt x="1978615" y="0"/>
                    <a:pt x="1991637" y="5394"/>
                    <a:pt x="2001239" y="14995"/>
                  </a:cubicBezTo>
                  <a:cubicBezTo>
                    <a:pt x="2010840" y="24597"/>
                    <a:pt x="2016234" y="37619"/>
                    <a:pt x="2016234" y="51197"/>
                  </a:cubicBezTo>
                  <a:lnTo>
                    <a:pt x="2016234" y="325536"/>
                  </a:lnTo>
                  <a:cubicBezTo>
                    <a:pt x="2016234" y="339115"/>
                    <a:pt x="2010840" y="352137"/>
                    <a:pt x="2001239" y="361738"/>
                  </a:cubicBezTo>
                  <a:cubicBezTo>
                    <a:pt x="1991637" y="371339"/>
                    <a:pt x="1978615" y="376733"/>
                    <a:pt x="1965037" y="376733"/>
                  </a:cubicBezTo>
                  <a:lnTo>
                    <a:pt x="51197" y="376733"/>
                  </a:lnTo>
                  <a:cubicBezTo>
                    <a:pt x="22922" y="376733"/>
                    <a:pt x="0" y="353812"/>
                    <a:pt x="0" y="325536"/>
                  </a:cubicBezTo>
                  <a:lnTo>
                    <a:pt x="0" y="51197"/>
                  </a:lnTo>
                  <a:cubicBezTo>
                    <a:pt x="0" y="22922"/>
                    <a:pt x="22922" y="0"/>
                    <a:pt x="511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16234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94772" y="919275"/>
            <a:ext cx="7787828" cy="8047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6400"/>
              </a:lnSpc>
              <a:defRPr/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#2 프로젝트 소개</a:t>
            </a:r>
            <a:endParaRPr lang="en-US" sz="80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9" id="9"/>
          <p:cNvSpPr txBox="true"/>
          <p:nvPr/>
        </p:nvSpPr>
        <p:spPr>
          <a:xfrm rot="0">
            <a:off x="5010605" y="4288610"/>
            <a:ext cx="881847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24447" y="4288610"/>
            <a:ext cx="1237159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소개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43037" y="7402277"/>
            <a:ext cx="1237159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차별점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21030" y="7402277"/>
            <a:ext cx="2351769" cy="5034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3959"/>
              </a:lnSpc>
              <a:spcBef>
                <a:spcPct val="0"/>
              </a:spcBef>
              <a:defRPr/>
            </a:pPr>
            <a:r>
              <a:rPr lang="en-US" sz="3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서비스 플로우</a:t>
            </a:r>
            <a:endParaRPr lang="en-US" sz="30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13" id="13"/>
          <p:cNvSpPr txBox="true"/>
          <p:nvPr/>
        </p:nvSpPr>
        <p:spPr>
          <a:xfrm rot="0">
            <a:off x="14099878" y="7371817"/>
            <a:ext cx="1666043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아키텍처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9577" y="3429682"/>
            <a:ext cx="1727023" cy="20090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15839"/>
              </a:lnSpc>
              <a:spcBef>
                <a:spcPct val="0"/>
              </a:spcBef>
              <a:defRPr/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01</a:t>
            </a:r>
            <a:endParaRPr lang="en-US" sz="120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15" id="15"/>
          <p:cNvSpPr txBox="true"/>
          <p:nvPr/>
        </p:nvSpPr>
        <p:spPr>
          <a:xfrm rot="0">
            <a:off x="6635402" y="3429682"/>
            <a:ext cx="1748076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08645" y="3420157"/>
            <a:ext cx="2050704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7317" y="6571889"/>
            <a:ext cx="2138469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35402" y="6627894"/>
            <a:ext cx="1985629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42535" y="6608844"/>
            <a:ext cx="1970667" cy="19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06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12491850" y="4963877"/>
            <a:ext cx="32461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7615486" y="4944827"/>
            <a:ext cx="32461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true" flipV="false" rot="-823146">
            <a:off x="-1632509" y="6939936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3265018" y="0"/>
                </a:moveTo>
                <a:lnTo>
                  <a:pt x="0" y="0"/>
                </a:lnTo>
                <a:lnTo>
                  <a:pt x="0" y="3385717"/>
                </a:lnTo>
                <a:lnTo>
                  <a:pt x="3265018" y="3385717"/>
                </a:lnTo>
                <a:lnTo>
                  <a:pt x="32650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939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23146">
            <a:off x="16655491" y="156692"/>
            <a:ext cx="3265018" cy="3385717"/>
          </a:xfrm>
          <a:custGeom>
            <a:avLst/>
            <a:gdLst/>
            <a:ahLst/>
            <a:cxnLst/>
            <a:rect r="r" b="b" t="t" l="l"/>
            <a:pathLst>
              <a:path h="3385717" w="3265018">
                <a:moveTo>
                  <a:pt x="0" y="0"/>
                </a:moveTo>
                <a:lnTo>
                  <a:pt x="3265018" y="0"/>
                </a:lnTo>
                <a:lnTo>
                  <a:pt x="3265018" y="3385718"/>
                </a:lnTo>
                <a:lnTo>
                  <a:pt x="0" y="338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939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 flipV="true">
            <a:off x="3040916" y="8099486"/>
            <a:ext cx="273939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2739794" y="4925777"/>
            <a:ext cx="304040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7841097" y="8137586"/>
            <a:ext cx="303278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2836070" y="8118536"/>
            <a:ext cx="29019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4402298" y="4288611"/>
            <a:ext cx="1666043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피드백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896483" y="4475145"/>
            <a:ext cx="4804573" cy="288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LangChain </a:t>
            </a:r>
          </a:p>
          <a:p>
            <a:pPr algn="l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기술을 사용하여</a:t>
            </a:r>
          </a:p>
          <a:p>
            <a:pPr algn="l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챗봇 기능에 </a:t>
            </a:r>
          </a:p>
          <a:p>
            <a:pPr algn="l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메모리 관리 기능을 넣어 </a:t>
            </a:r>
          </a:p>
          <a:p>
            <a:pPr algn="l">
              <a:lnSpc>
                <a:spcPts val="4611"/>
              </a:lnSpc>
            </a:pP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질문 답변이 </a:t>
            </a:r>
            <a:r>
              <a:rPr lang="en-US" sz="30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이어지도록 구현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334705" y="3596503"/>
            <a:ext cx="4119075" cy="5549013"/>
          </a:xfrm>
          <a:custGeom>
            <a:avLst/>
            <a:gdLst/>
            <a:ahLst/>
            <a:cxnLst/>
            <a:rect r="r" b="b" t="t" l="l"/>
            <a:pathLst>
              <a:path h="5549013" w="4119075">
                <a:moveTo>
                  <a:pt x="0" y="0"/>
                </a:moveTo>
                <a:lnTo>
                  <a:pt x="4119075" y="0"/>
                </a:lnTo>
                <a:lnTo>
                  <a:pt x="4119075" y="5549013"/>
                </a:lnTo>
                <a:lnTo>
                  <a:pt x="0" y="554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9" t="-957" r="-2051" b="-796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챗봇 모델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08857" y="2486527"/>
            <a:ext cx="11670287" cy="5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[ </a:t>
            </a: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GPT 4o ]</a:t>
            </a:r>
          </a:p>
        </p:txBody>
      </p:sp>
    </p:spTree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97222" y="3033097"/>
            <a:ext cx="2017721" cy="2017721"/>
          </a:xfrm>
          <a:custGeom>
            <a:avLst/>
            <a:gdLst/>
            <a:ahLst/>
            <a:cxnLst/>
            <a:rect r="r" b="b" t="t" l="l"/>
            <a:pathLst>
              <a:path h="2017721" w="2017721">
                <a:moveTo>
                  <a:pt x="0" y="0"/>
                </a:moveTo>
                <a:lnTo>
                  <a:pt x="2017721" y="0"/>
                </a:lnTo>
                <a:lnTo>
                  <a:pt x="2017721" y="2017721"/>
                </a:lnTo>
                <a:lnTo>
                  <a:pt x="0" y="2017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99893" y="3913640"/>
            <a:ext cx="1630100" cy="1393735"/>
          </a:xfrm>
          <a:custGeom>
            <a:avLst/>
            <a:gdLst/>
            <a:ahLst/>
            <a:cxnLst/>
            <a:rect r="r" b="b" t="t" l="l"/>
            <a:pathLst>
              <a:path h="1393735" w="1630100">
                <a:moveTo>
                  <a:pt x="0" y="0"/>
                </a:moveTo>
                <a:lnTo>
                  <a:pt x="1630100" y="0"/>
                </a:lnTo>
                <a:lnTo>
                  <a:pt x="1630100" y="1393735"/>
                </a:lnTo>
                <a:lnTo>
                  <a:pt x="0" y="1393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10174" y="3473264"/>
            <a:ext cx="1756693" cy="1756693"/>
          </a:xfrm>
          <a:custGeom>
            <a:avLst/>
            <a:gdLst/>
            <a:ahLst/>
            <a:cxnLst/>
            <a:rect r="r" b="b" t="t" l="l"/>
            <a:pathLst>
              <a:path h="1756693" w="1756693">
                <a:moveTo>
                  <a:pt x="0" y="0"/>
                </a:moveTo>
                <a:lnTo>
                  <a:pt x="1756693" y="0"/>
                </a:lnTo>
                <a:lnTo>
                  <a:pt x="1756693" y="1756694"/>
                </a:lnTo>
                <a:lnTo>
                  <a:pt x="0" y="1756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5428224" y="4332561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829672" y="2800814"/>
            <a:ext cx="1906195" cy="2527615"/>
          </a:xfrm>
          <a:custGeom>
            <a:avLst/>
            <a:gdLst/>
            <a:ahLst/>
            <a:cxnLst/>
            <a:rect r="r" b="b" t="t" l="l"/>
            <a:pathLst>
              <a:path h="2527615" w="1906195">
                <a:moveTo>
                  <a:pt x="0" y="0"/>
                </a:moveTo>
                <a:lnTo>
                  <a:pt x="1906195" y="0"/>
                </a:lnTo>
                <a:lnTo>
                  <a:pt x="1906195" y="2527615"/>
                </a:lnTo>
                <a:lnTo>
                  <a:pt x="0" y="2527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064362" y="2402694"/>
            <a:ext cx="1436814" cy="630402"/>
          </a:xfrm>
          <a:custGeom>
            <a:avLst/>
            <a:gdLst/>
            <a:ahLst/>
            <a:cxnLst/>
            <a:rect r="r" b="b" t="t" l="l"/>
            <a:pathLst>
              <a:path h="630402" w="1436814">
                <a:moveTo>
                  <a:pt x="0" y="0"/>
                </a:moveTo>
                <a:lnTo>
                  <a:pt x="1436815" y="0"/>
                </a:lnTo>
                <a:lnTo>
                  <a:pt x="1436815" y="630403"/>
                </a:lnTo>
                <a:lnTo>
                  <a:pt x="0" y="630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1367404" y="4370661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id="15" name="TextBox 15"/>
          <p:cNvSpPr txBox="1"/>
          <p:nvPr/>
        </p:nvSpPr>
        <p:spPr>
          <a:xfrm>
            <a:off x="2971801" y="5471287"/>
            <a:ext cx="12510326" cy="387273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6075"/>
              </a:lnSpc>
              <a:defRPr/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 질문을 하면 모델을 통해 답변을 생성</a:t>
            </a:r>
            <a:endParaRPr lang="en-US" sz="30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6075"/>
              </a:lnSpc>
              <a:defRPr/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ConversationChain을 사용해 모든 대화를 메모리에 저장</a:t>
            </a:r>
            <a:endParaRPr lang="en-US" sz="30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6075"/>
              </a:lnSpc>
              <a:defRPr/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메모리에 저장된 대화 내역들을 불러와 질의응답이 계속 이어지도록 구성</a:t>
            </a:r>
            <a:endParaRPr lang="en-US" sz="30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6075"/>
              </a:lnSpc>
              <a:defRPr/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프롬프트 엔지니어링을 통해 성능 향상</a:t>
            </a:r>
            <a:endParaRPr lang="en-US" sz="30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6075"/>
              </a:lnSpc>
              <a:defRPr/>
            </a:pPr>
            <a:r>
              <a:rPr lang="en-US" sz="30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→ 더 정확하고 유연한 대화형 AI 시스템을 구축</a:t>
            </a:r>
            <a:endParaRPr lang="en-US" sz="30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16" id="16"/>
          <p:cNvSpPr txBox="true"/>
          <p:nvPr/>
        </p:nvSpPr>
        <p:spPr>
          <a:xfrm rot="0">
            <a:off x="7895153" y="2463756"/>
            <a:ext cx="2786734" cy="569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711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LangChain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챗봇 모델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41202" y="3768742"/>
            <a:ext cx="4930085" cy="4404186"/>
          </a:xfrm>
          <a:custGeom>
            <a:avLst/>
            <a:gdLst/>
            <a:ahLst/>
            <a:cxnLst/>
            <a:rect r="r" b="b" t="t" l="l"/>
            <a:pathLst>
              <a:path h="4404186" w="4930085">
                <a:moveTo>
                  <a:pt x="0" y="0"/>
                </a:moveTo>
                <a:lnTo>
                  <a:pt x="4930085" y="0"/>
                </a:lnTo>
                <a:lnTo>
                  <a:pt x="4930085" y="4404186"/>
                </a:lnTo>
                <a:lnTo>
                  <a:pt x="0" y="440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3" t="-4648" r="-7700" b="-4832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6000">
            <a:off x="8639692" y="3671766"/>
            <a:ext cx="3887730" cy="1970273"/>
          </a:xfrm>
          <a:custGeom>
            <a:avLst/>
            <a:gdLst/>
            <a:ahLst/>
            <a:cxnLst/>
            <a:rect r="r" b="b" t="t" l="l"/>
            <a:pathLst>
              <a:path h="1970273" w="3887730">
                <a:moveTo>
                  <a:pt x="0" y="6779"/>
                </a:moveTo>
                <a:lnTo>
                  <a:pt x="3884303" y="0"/>
                </a:lnTo>
                <a:lnTo>
                  <a:pt x="3887730" y="1963494"/>
                </a:lnTo>
                <a:lnTo>
                  <a:pt x="3426" y="1970273"/>
                </a:lnTo>
                <a:lnTo>
                  <a:pt x="0" y="6779"/>
                </a:lnTo>
                <a:close/>
              </a:path>
            </a:pathLst>
          </a:custGeom>
          <a:blipFill>
            <a:blip r:embed="rId3"/>
            <a:stretch>
              <a:fillRect l="-7746" t="-16642" r="-10746" b="-1858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41402" y="6000601"/>
            <a:ext cx="3884309" cy="2091551"/>
          </a:xfrm>
          <a:custGeom>
            <a:avLst/>
            <a:gdLst/>
            <a:ahLst/>
            <a:cxnLst/>
            <a:rect r="r" b="b" t="t" l="l"/>
            <a:pathLst>
              <a:path h="2091551" w="3884309">
                <a:moveTo>
                  <a:pt x="0" y="0"/>
                </a:moveTo>
                <a:lnTo>
                  <a:pt x="3884309" y="0"/>
                </a:lnTo>
                <a:lnTo>
                  <a:pt x="3884309" y="2091551"/>
                </a:lnTo>
                <a:lnTo>
                  <a:pt x="0" y="2091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18" t="-8697" r="-5374" b="-1203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1303" y="8254077"/>
            <a:ext cx="6696543" cy="94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내용을 바탕으로 퀴즈를 만들어</a:t>
            </a:r>
          </a:p>
          <a:p>
            <a:pPr algn="ctr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아이들이 직접 풀어볼 수 있게함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18772" y="4200524"/>
            <a:ext cx="3188613" cy="94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퀴즈를 맞히면</a:t>
            </a:r>
          </a:p>
          <a:p>
            <a:pPr algn="l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다른 문제 풀기도 가능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18772" y="6787117"/>
            <a:ext cx="2740581" cy="94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틀렸을 때는</a:t>
            </a:r>
          </a:p>
          <a:p>
            <a:pPr algn="l">
              <a:lnSpc>
                <a:spcPts val="3798"/>
              </a:lnSpc>
              <a:spcBef>
                <a:spcPct val="0"/>
              </a:spcBef>
            </a:pPr>
            <a:r>
              <a: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다시 풀어보기 가능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퀴즈 모델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08857" y="2486527"/>
            <a:ext cx="11670287" cy="576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[ </a:t>
            </a:r>
            <a:r>
              <a:rPr lang="en-US" sz="343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GPT 4o ]</a:t>
            </a:r>
          </a:p>
        </p:txBody>
      </p:sp>
    </p:spTree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88825" y="3254258"/>
            <a:ext cx="1644230" cy="1644230"/>
          </a:xfrm>
          <a:custGeom>
            <a:avLst/>
            <a:gdLst/>
            <a:ahLst/>
            <a:cxnLst/>
            <a:rect r="r" b="b" t="t" l="l"/>
            <a:pathLst>
              <a:path h="1644230" w="1644230">
                <a:moveTo>
                  <a:pt x="0" y="0"/>
                </a:moveTo>
                <a:lnTo>
                  <a:pt x="1644230" y="0"/>
                </a:lnTo>
                <a:lnTo>
                  <a:pt x="1644230" y="1644230"/>
                </a:lnTo>
                <a:lnTo>
                  <a:pt x="0" y="1644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289067" y="4095423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8064758" y="4091433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510940" y="4417483"/>
            <a:ext cx="1043456" cy="457816"/>
          </a:xfrm>
          <a:custGeom>
            <a:avLst/>
            <a:gdLst/>
            <a:ahLst/>
            <a:cxnLst/>
            <a:rect r="r" b="b" t="t" l="l"/>
            <a:pathLst>
              <a:path h="457816" w="1043456">
                <a:moveTo>
                  <a:pt x="0" y="0"/>
                </a:moveTo>
                <a:lnTo>
                  <a:pt x="1043457" y="0"/>
                </a:lnTo>
                <a:lnTo>
                  <a:pt x="1043457" y="457816"/>
                </a:lnTo>
                <a:lnTo>
                  <a:pt x="0" y="457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1659537" y="4133523"/>
            <a:ext cx="132879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665700" y="2664057"/>
            <a:ext cx="1277046" cy="1436902"/>
          </a:xfrm>
          <a:custGeom>
            <a:avLst/>
            <a:gdLst/>
            <a:ahLst/>
            <a:cxnLst/>
            <a:rect r="r" b="b" t="t" l="l"/>
            <a:pathLst>
              <a:path h="1436902" w="1277046">
                <a:moveTo>
                  <a:pt x="0" y="0"/>
                </a:moveTo>
                <a:lnTo>
                  <a:pt x="1277047" y="0"/>
                </a:lnTo>
                <a:lnTo>
                  <a:pt x="1277047" y="1436901"/>
                </a:lnTo>
                <a:lnTo>
                  <a:pt x="0" y="1436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974765"/>
            <a:ext cx="2203217" cy="2203217"/>
          </a:xfrm>
          <a:custGeom>
            <a:avLst/>
            <a:gdLst/>
            <a:ahLst/>
            <a:cxnLst/>
            <a:rect r="r" b="b" t="t" l="l"/>
            <a:pathLst>
              <a:path h="2203217" w="2203217">
                <a:moveTo>
                  <a:pt x="0" y="0"/>
                </a:moveTo>
                <a:lnTo>
                  <a:pt x="2203217" y="0"/>
                </a:lnTo>
                <a:lnTo>
                  <a:pt x="2203217" y="2203217"/>
                </a:lnTo>
                <a:lnTo>
                  <a:pt x="0" y="2203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3283605" y="4070648"/>
            <a:ext cx="1222445" cy="1361423"/>
          </a:xfrm>
          <a:custGeom>
            <a:avLst/>
            <a:gdLst/>
            <a:ahLst/>
            <a:cxnLst/>
            <a:rect r="r" b="b" t="t" l="l"/>
            <a:pathLst>
              <a:path h="1361423" w="1222445">
                <a:moveTo>
                  <a:pt x="1222445" y="0"/>
                </a:moveTo>
                <a:lnTo>
                  <a:pt x="0" y="0"/>
                </a:lnTo>
                <a:lnTo>
                  <a:pt x="0" y="1361424"/>
                </a:lnTo>
                <a:lnTo>
                  <a:pt x="1222445" y="1361424"/>
                </a:lnTo>
                <a:lnTo>
                  <a:pt x="122244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#4 AI 적용 기술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퀴즈 모델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19400" y="5596407"/>
            <a:ext cx="12115800" cy="41190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6539"/>
              </a:lnSpc>
              <a:defRPr/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동화 데이터 내용을 토대로 GPT 4o 모델을 사용해 질문과 답 생성</a:t>
            </a:r>
            <a:endParaRPr lang="en-US" sz="29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6539"/>
              </a:lnSpc>
              <a:defRPr/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생성된 질문과 답을 데이터베이스에 저장하여 중복된 질문이 나오지 않도록 함</a:t>
            </a:r>
            <a:endParaRPr lang="en-US" sz="29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6539"/>
              </a:lnSpc>
              <a:defRPr/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사용자에게 퀴즈 제공</a:t>
            </a:r>
            <a:endParaRPr lang="en-US" sz="29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lvl="0" algn="ctr">
              <a:lnSpc>
                <a:spcPts val="6539"/>
              </a:lnSpc>
              <a:defRPr/>
            </a:pPr>
            <a:r>
              <a:rPr lang="en-US" sz="299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사용자로부터 제출된 답변을 확인하고 정답 여부에 따라 결과 메시지 출력</a:t>
            </a:r>
            <a:endParaRPr lang="en-US" sz="2999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960434" y="2847215"/>
            <a:ext cx="2739044" cy="2446867"/>
          </a:xfrm>
          <a:custGeom>
            <a:avLst/>
            <a:gdLst/>
            <a:ahLst/>
            <a:cxnLst/>
            <a:rect r="r" b="b" t="t" l="l"/>
            <a:pathLst>
              <a:path h="2446867" w="2739044">
                <a:moveTo>
                  <a:pt x="0" y="0"/>
                </a:moveTo>
                <a:lnTo>
                  <a:pt x="2739043" y="0"/>
                </a:lnTo>
                <a:lnTo>
                  <a:pt x="2739043" y="2446867"/>
                </a:lnTo>
                <a:lnTo>
                  <a:pt x="0" y="2446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553" t="-4648" r="-7700" b="-4832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6000">
            <a:off x="13246507" y="2772683"/>
            <a:ext cx="2439316" cy="1236228"/>
          </a:xfrm>
          <a:custGeom>
            <a:avLst/>
            <a:gdLst/>
            <a:ahLst/>
            <a:cxnLst/>
            <a:rect r="r" b="b" t="t" l="l"/>
            <a:pathLst>
              <a:path h="1236228" w="2439316">
                <a:moveTo>
                  <a:pt x="0" y="4253"/>
                </a:moveTo>
                <a:lnTo>
                  <a:pt x="2437166" y="0"/>
                </a:lnTo>
                <a:lnTo>
                  <a:pt x="2439317" y="1231974"/>
                </a:lnTo>
                <a:lnTo>
                  <a:pt x="2150" y="1236228"/>
                </a:lnTo>
                <a:lnTo>
                  <a:pt x="0" y="4253"/>
                </a:lnTo>
                <a:close/>
              </a:path>
            </a:pathLst>
          </a:custGeom>
          <a:blipFill>
            <a:blip r:embed="rId8"/>
            <a:stretch>
              <a:fillRect l="-7746" t="-16642" r="-10746" b="-1858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4572725" y="4148366"/>
            <a:ext cx="2384025" cy="1283706"/>
          </a:xfrm>
          <a:custGeom>
            <a:avLst/>
            <a:gdLst/>
            <a:ahLst/>
            <a:cxnLst/>
            <a:rect r="r" b="b" t="t" l="l"/>
            <a:pathLst>
              <a:path h="1283706" w="2384025">
                <a:moveTo>
                  <a:pt x="0" y="0"/>
                </a:moveTo>
                <a:lnTo>
                  <a:pt x="2384025" y="0"/>
                </a:lnTo>
                <a:lnTo>
                  <a:pt x="2384025" y="1283706"/>
                </a:lnTo>
                <a:lnTo>
                  <a:pt x="0" y="1283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18" t="-8697" r="-5374" b="-1203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4279513" y="500186"/>
            <a:ext cx="9789252" cy="1430410"/>
            <a:chOff x="0" y="0"/>
            <a:chExt cx="2578239" cy="376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78239" cy="376733"/>
            </a:xfrm>
            <a:custGeom>
              <a:avLst/>
              <a:gdLst/>
              <a:rect l="l" t="t" r="r" b="b"/>
              <a:pathLst>
                <a:path w="2578239" h="376733">
                  <a:moveTo>
                    <a:pt x="40037" y="0"/>
                  </a:moveTo>
                  <a:lnTo>
                    <a:pt x="2538202" y="0"/>
                  </a:lnTo>
                  <a:cubicBezTo>
                    <a:pt x="2560314" y="0"/>
                    <a:pt x="2578239" y="17925"/>
                    <a:pt x="2578239" y="40037"/>
                  </a:cubicBezTo>
                  <a:lnTo>
                    <a:pt x="2578239" y="336696"/>
                  </a:lnTo>
                  <a:cubicBezTo>
                    <a:pt x="2578239" y="347315"/>
                    <a:pt x="2574021" y="357498"/>
                    <a:pt x="2566513" y="365007"/>
                  </a:cubicBezTo>
                  <a:cubicBezTo>
                    <a:pt x="2559004" y="372515"/>
                    <a:pt x="2548820" y="376733"/>
                    <a:pt x="2538202" y="376733"/>
                  </a:cubicBezTo>
                  <a:lnTo>
                    <a:pt x="40037" y="376733"/>
                  </a:lnTo>
                  <a:cubicBezTo>
                    <a:pt x="17925" y="376733"/>
                    <a:pt x="0" y="358808"/>
                    <a:pt x="0" y="336696"/>
                  </a:cubicBezTo>
                  <a:lnTo>
                    <a:pt x="0" y="40037"/>
                  </a:lnTo>
                  <a:cubicBezTo>
                    <a:pt x="0" y="17925"/>
                    <a:pt x="17925" y="0"/>
                    <a:pt x="40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78239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431879" y="5776824"/>
            <a:ext cx="1425620" cy="285124"/>
          </a:xfrm>
          <a:custGeom>
            <a:avLst/>
            <a:gdLst/>
            <a:ahLst/>
            <a:cxnLst/>
            <a:rect r="r" b="b" t="t" l="l"/>
            <a:pathLst>
              <a:path h="285124" w="1425620">
                <a:moveTo>
                  <a:pt x="0" y="0"/>
                </a:moveTo>
                <a:lnTo>
                  <a:pt x="1425620" y="0"/>
                </a:lnTo>
                <a:lnTo>
                  <a:pt x="1425620" y="285124"/>
                </a:lnTo>
                <a:lnTo>
                  <a:pt x="0" y="28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57499" y="4406669"/>
            <a:ext cx="4779782" cy="3025435"/>
          </a:xfrm>
          <a:custGeom>
            <a:avLst/>
            <a:gdLst/>
            <a:ahLst/>
            <a:cxnLst/>
            <a:rect r="r" b="b" t="t" l="l"/>
            <a:pathLst>
              <a:path h="3025435" w="4779782">
                <a:moveTo>
                  <a:pt x="0" y="0"/>
                </a:moveTo>
                <a:lnTo>
                  <a:pt x="4779782" y="0"/>
                </a:lnTo>
                <a:lnTo>
                  <a:pt x="4779782" y="3025435"/>
                </a:lnTo>
                <a:lnTo>
                  <a:pt x="0" y="3025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 rot="0">
            <a:off x="11658073" y="4821899"/>
            <a:ext cx="3175411" cy="1786825"/>
            <a:chOff x="0" y="0"/>
            <a:chExt cx="375807" cy="2114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75807" cy="211469"/>
            </a:xfrm>
            <a:custGeom>
              <a:avLst/>
              <a:gdLst/>
              <a:rect l="l" t="t" r="r" b="b"/>
              <a:pathLst>
                <a:path w="375807" h="211469">
                  <a:moveTo>
                    <a:pt x="0" y="0"/>
                  </a:moveTo>
                  <a:lnTo>
                    <a:pt x="375807" y="0"/>
                  </a:lnTo>
                  <a:lnTo>
                    <a:pt x="375807" y="211469"/>
                  </a:lnTo>
                  <a:lnTo>
                    <a:pt x="0" y="211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75807" cy="249569"/>
            </a:xfrm>
            <a:prstGeom prst="rect">
              <a:avLst/>
            </a:prstGeom>
          </p:spPr>
          <p:txBody>
            <a:bodyPr lIns="54587" tIns="54587" rIns="54587" bIns="54587" anchor="ctr"/>
            <a:lstStyle/>
            <a:p>
              <a:pPr lvl="0" algn="ctr">
                <a:lnSpc>
                  <a:spcPts val="2660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254378" y="4934353"/>
            <a:ext cx="3713570" cy="1899470"/>
          </a:xfrm>
          <a:custGeom>
            <a:avLst/>
            <a:gdLst/>
            <a:ahLst/>
            <a:cxnLst/>
            <a:rect r="r" b="b" t="t" l="l"/>
            <a:pathLst>
              <a:path h="1899470" w="3713570">
                <a:moveTo>
                  <a:pt x="0" y="0"/>
                </a:moveTo>
                <a:lnTo>
                  <a:pt x="3713570" y="0"/>
                </a:lnTo>
                <a:lnTo>
                  <a:pt x="3713570" y="1899470"/>
                </a:lnTo>
                <a:lnTo>
                  <a:pt x="0" y="1899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1" t="-5388" r="-2257" b="-910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 rot="0">
            <a:off x="2403204" y="3171806"/>
            <a:ext cx="3355813" cy="3728381"/>
            <a:chOff x="0" y="0"/>
            <a:chExt cx="4474418" cy="4971175"/>
          </a:xfrm>
        </p:grpSpPr>
        <p:sp>
          <p:nvSpPr>
            <p:cNvPr id="16" name="Freeform 16"/>
            <p:cNvSpPr/>
            <p:nvPr/>
          </p:nvSpPr>
          <p:spPr>
            <a:xfrm>
              <a:off x="92120" y="0"/>
              <a:ext cx="4382297" cy="3993760"/>
            </a:xfrm>
            <a:custGeom>
              <a:avLst/>
              <a:gdLst/>
              <a:rect l="l" t="t" r="r" b="b"/>
              <a:pathLst>
                <a:path w="4382297" h="3993760">
                  <a:moveTo>
                    <a:pt x="0" y="0"/>
                  </a:moveTo>
                  <a:lnTo>
                    <a:pt x="4382298" y="0"/>
                  </a:lnTo>
                  <a:lnTo>
                    <a:pt x="4382298" y="3993760"/>
                  </a:lnTo>
                  <a:lnTo>
                    <a:pt x="0" y="39937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/>
              <a:stretch>
                <a:fillRect l="-31680" t="-3620" r="-36260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4356549"/>
              <a:ext cx="4474418" cy="61462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798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403204" y="2570812"/>
            <a:ext cx="3411743" cy="4861292"/>
          </a:xfrm>
          <a:custGeom>
            <a:avLst/>
            <a:gdLst/>
            <a:ahLst/>
            <a:cxnLst/>
            <a:rect r="r" b="b" t="t" l="l"/>
            <a:pathLst>
              <a:path h="4861292" w="3411743">
                <a:moveTo>
                  <a:pt x="0" y="0"/>
                </a:moveTo>
                <a:lnTo>
                  <a:pt x="3411743" y="0"/>
                </a:lnTo>
                <a:lnTo>
                  <a:pt x="3411743" y="4861292"/>
                </a:lnTo>
                <a:lnTo>
                  <a:pt x="0" y="4861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3020138" y="2755100"/>
            <a:ext cx="1336556" cy="321601"/>
            <a:chOff x="0" y="0"/>
            <a:chExt cx="352015" cy="847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2015" cy="84701"/>
            </a:xfrm>
            <a:custGeom>
              <a:avLst/>
              <a:gdLst/>
              <a:rect l="l" t="t" r="r" b="b"/>
              <a:pathLst>
                <a:path w="352015" h="84701">
                  <a:moveTo>
                    <a:pt x="42351" y="0"/>
                  </a:moveTo>
                  <a:lnTo>
                    <a:pt x="309664" y="0"/>
                  </a:lnTo>
                  <a:cubicBezTo>
                    <a:pt x="333054" y="0"/>
                    <a:pt x="352015" y="18961"/>
                    <a:pt x="352015" y="42351"/>
                  </a:cubicBezTo>
                  <a:lnTo>
                    <a:pt x="352015" y="42351"/>
                  </a:lnTo>
                  <a:cubicBezTo>
                    <a:pt x="352015" y="53583"/>
                    <a:pt x="347553" y="64355"/>
                    <a:pt x="339611" y="72297"/>
                  </a:cubicBezTo>
                  <a:cubicBezTo>
                    <a:pt x="331668" y="80240"/>
                    <a:pt x="320896" y="84701"/>
                    <a:pt x="309664" y="84701"/>
                  </a:cubicBezTo>
                  <a:lnTo>
                    <a:pt x="42351" y="84701"/>
                  </a:lnTo>
                  <a:cubicBezTo>
                    <a:pt x="18961" y="84701"/>
                    <a:pt x="0" y="65740"/>
                    <a:pt x="0" y="42351"/>
                  </a:cubicBezTo>
                  <a:lnTo>
                    <a:pt x="0" y="42351"/>
                  </a:lnTo>
                  <a:cubicBezTo>
                    <a:pt x="0" y="18961"/>
                    <a:pt x="18961" y="0"/>
                    <a:pt x="42351" y="0"/>
                  </a:cubicBezTo>
                  <a:close/>
                </a:path>
              </a:pathLst>
            </a:custGeom>
            <a:solidFill>
              <a:srgbClr val="fcf7f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52015" cy="12280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257904" y="876300"/>
            <a:ext cx="9772192" cy="8023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6400"/>
              </a:lnSpc>
              <a:defRPr/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아동 교육 센터 피드백</a:t>
            </a:r>
            <a:endParaRPr lang="en-US" sz="80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29859" y="7679754"/>
            <a:ext cx="7409341" cy="8355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34929" lvl="1" indent="-267464" algn="l">
              <a:lnSpc>
                <a:spcPts val="3270"/>
              </a:lnSpc>
              <a:buAutoNum type="arabicPeriod"/>
              <a:defRPr/>
            </a:pPr>
            <a:r>
              <a:rPr lang="en-US" sz="24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동화 만들기 방법이 사전에 안내되면 좋겠다.</a:t>
            </a:r>
            <a:endParaRPr lang="en-US" sz="24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534929" lvl="1" indent="-267464" algn="l">
              <a:lnSpc>
                <a:spcPts val="3270"/>
              </a:lnSpc>
              <a:spcBef>
                <a:spcPct val="0"/>
              </a:spcBef>
              <a:buAutoNum type="arabicPeriod"/>
              <a:defRPr/>
            </a:pPr>
            <a:r>
              <a:rPr lang="en-US" sz="24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동화 생성시 넣을 키워드 예시가 있었으면 좋겠다.</a:t>
            </a:r>
            <a:endParaRPr lang="en-US" sz="2477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24" id="24"/>
          <p:cNvSpPr txBox="true"/>
          <p:nvPr/>
        </p:nvSpPr>
        <p:spPr>
          <a:xfrm rot="0">
            <a:off x="10857499" y="7670229"/>
            <a:ext cx="5157540" cy="105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8977" indent="-344489" lvl="1">
              <a:lnSpc>
                <a:spcPts val="4212"/>
              </a:lnSpc>
              <a:buAutoNum type="arabicPeriod" startAt="1"/>
            </a:pPr>
            <a:r>
              <a:rPr lang="en-US" sz="3191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동화 만들기 방법 제공</a:t>
            </a:r>
          </a:p>
          <a:p>
            <a:pPr algn="l" marL="688977" indent="-344489" lvl="1">
              <a:lnSpc>
                <a:spcPts val="4212"/>
              </a:lnSpc>
              <a:spcBef>
                <a:spcPct val="0"/>
              </a:spcBef>
              <a:buAutoNum type="arabicPeriod" startAt="1"/>
            </a:pPr>
            <a:r>
              <a:rPr lang="en-US" sz="3191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키워드 예시 제공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03082" y="3415169"/>
            <a:ext cx="2830402" cy="70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  <a:spcBef>
                <a:spcPct val="0"/>
              </a:spcBef>
            </a:pPr>
            <a:r>
              <a:rPr lang="en-US" sz="4349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피드백 반영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93818" y="2753835"/>
            <a:ext cx="1189196" cy="29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5"/>
              </a:lnSpc>
              <a:spcBef>
                <a:spcPct val="0"/>
              </a:spcBef>
            </a:pPr>
            <a:r>
              <a:rPr lang="en-US" sz="1776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선생님의 의견</a:t>
            </a:r>
          </a:p>
        </p:txBody>
      </p:sp>
    </p:spTree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4279513" y="500186"/>
            <a:ext cx="9789252" cy="1430410"/>
            <a:chOff x="0" y="0"/>
            <a:chExt cx="2578239" cy="376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78239" cy="376733"/>
            </a:xfrm>
            <a:custGeom>
              <a:avLst/>
              <a:gdLst/>
              <a:rect l="l" t="t" r="r" b="b"/>
              <a:pathLst>
                <a:path w="2578239" h="376733">
                  <a:moveTo>
                    <a:pt x="40037" y="0"/>
                  </a:moveTo>
                  <a:lnTo>
                    <a:pt x="2538202" y="0"/>
                  </a:lnTo>
                  <a:cubicBezTo>
                    <a:pt x="2560314" y="0"/>
                    <a:pt x="2578239" y="17925"/>
                    <a:pt x="2578239" y="40037"/>
                  </a:cubicBezTo>
                  <a:lnTo>
                    <a:pt x="2578239" y="336696"/>
                  </a:lnTo>
                  <a:cubicBezTo>
                    <a:pt x="2578239" y="347315"/>
                    <a:pt x="2574021" y="357498"/>
                    <a:pt x="2566513" y="365007"/>
                  </a:cubicBezTo>
                  <a:cubicBezTo>
                    <a:pt x="2559004" y="372515"/>
                    <a:pt x="2548820" y="376733"/>
                    <a:pt x="2538202" y="376733"/>
                  </a:cubicBezTo>
                  <a:lnTo>
                    <a:pt x="40037" y="376733"/>
                  </a:lnTo>
                  <a:cubicBezTo>
                    <a:pt x="17925" y="376733"/>
                    <a:pt x="0" y="358808"/>
                    <a:pt x="0" y="336696"/>
                  </a:cubicBezTo>
                  <a:lnTo>
                    <a:pt x="0" y="40037"/>
                  </a:lnTo>
                  <a:cubicBezTo>
                    <a:pt x="0" y="17925"/>
                    <a:pt x="17925" y="0"/>
                    <a:pt x="400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78239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448004" y="5581193"/>
            <a:ext cx="1425620" cy="285124"/>
          </a:xfrm>
          <a:custGeom>
            <a:avLst/>
            <a:gdLst/>
            <a:ahLst/>
            <a:cxnLst/>
            <a:rect r="r" b="b" t="t" l="l"/>
            <a:pathLst>
              <a:path h="285124" w="1425620">
                <a:moveTo>
                  <a:pt x="0" y="0"/>
                </a:moveTo>
                <a:lnTo>
                  <a:pt x="1425620" y="0"/>
                </a:lnTo>
                <a:lnTo>
                  <a:pt x="1425620" y="285124"/>
                </a:lnTo>
                <a:lnTo>
                  <a:pt x="0" y="28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12600" y="4463821"/>
            <a:ext cx="4948214" cy="2724483"/>
          </a:xfrm>
          <a:custGeom>
            <a:avLst/>
            <a:gdLst/>
            <a:ahLst/>
            <a:cxnLst/>
            <a:rect r="r" b="b" t="t" l="l"/>
            <a:pathLst>
              <a:path h="2724483" w="4948214">
                <a:moveTo>
                  <a:pt x="0" y="0"/>
                </a:moveTo>
                <a:lnTo>
                  <a:pt x="4948214" y="0"/>
                </a:lnTo>
                <a:lnTo>
                  <a:pt x="4948214" y="2724483"/>
                </a:lnTo>
                <a:lnTo>
                  <a:pt x="0" y="2724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 rot="0">
            <a:off x="564416" y="3452652"/>
            <a:ext cx="5836310" cy="4114800"/>
            <a:chOff x="0" y="0"/>
            <a:chExt cx="7781747" cy="5486400"/>
          </a:xfrm>
        </p:grpSpPr>
        <p:sp>
          <p:nvSpPr>
            <p:cNvPr id="12" name="Freeform 12"/>
            <p:cNvSpPr/>
            <p:nvPr/>
          </p:nvSpPr>
          <p:spPr>
            <a:xfrm>
              <a:off x="1341701" y="684892"/>
              <a:ext cx="5150622" cy="3879934"/>
            </a:xfrm>
            <a:custGeom>
              <a:avLst/>
              <a:gdLst/>
              <a:rect l="l" t="t" r="r" b="b"/>
              <a:pathLst>
                <a:path w="5150622" h="3879934">
                  <a:moveTo>
                    <a:pt x="0" y="0"/>
                  </a:moveTo>
                  <a:lnTo>
                    <a:pt x="5150622" y="0"/>
                  </a:lnTo>
                  <a:lnTo>
                    <a:pt x="5150622" y="3879934"/>
                  </a:lnTo>
                  <a:lnTo>
                    <a:pt x="0" y="38799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 l="-9890" t="-280" r="-24440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207525" y="0"/>
              <a:ext cx="5366697" cy="5486400"/>
            </a:xfrm>
            <a:custGeom>
              <a:avLst/>
              <a:gdLst/>
              <a:rect l="l" t="t" r="r" b="b"/>
              <a:pathLst>
                <a:path w="5366697" h="5486400">
                  <a:moveTo>
                    <a:pt x="0" y="0"/>
                  </a:moveTo>
                  <a:lnTo>
                    <a:pt x="5366697" y="0"/>
                  </a:lnTo>
                  <a:lnTo>
                    <a:pt x="5366697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4691826"/>
              <a:ext cx="7781747" cy="614626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3798"/>
                </a:lnSpc>
                <a:spcBef>
                  <a:spcPct val="0"/>
                </a:spcBef>
                <a:defRPr/>
              </a:pPr>
              <a:r>
                <a:rPr lang="en-US" sz="2877">
                  <a:solidFill>
                    <a:srgbClr val="000000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아이들의 의견</a:t>
              </a:r>
              <a:endParaRPr lang="en-US" sz="28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endParaR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989946" y="3409372"/>
            <a:ext cx="4807178" cy="4628767"/>
          </a:xfrm>
          <a:custGeom>
            <a:avLst/>
            <a:gdLst/>
            <a:ahLst/>
            <a:cxnLst/>
            <a:rect r="r" b="b" t="t" l="l"/>
            <a:pathLst>
              <a:path h="4628767" w="4807178">
                <a:moveTo>
                  <a:pt x="0" y="0"/>
                </a:moveTo>
                <a:lnTo>
                  <a:pt x="4807178" y="0"/>
                </a:lnTo>
                <a:lnTo>
                  <a:pt x="4807178" y="4628767"/>
                </a:lnTo>
                <a:lnTo>
                  <a:pt x="0" y="4628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11968672" y="4193734"/>
            <a:ext cx="4828452" cy="3844405"/>
            <a:chOff x="0" y="0"/>
            <a:chExt cx="571443" cy="4549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1443" cy="454982"/>
            </a:xfrm>
            <a:custGeom>
              <a:avLst/>
              <a:gdLst/>
              <a:rect l="l" t="t" r="r" b="b"/>
              <a:pathLst>
                <a:path w="571443" h="454982">
                  <a:moveTo>
                    <a:pt x="0" y="0"/>
                  </a:moveTo>
                  <a:lnTo>
                    <a:pt x="571443" y="0"/>
                  </a:lnTo>
                  <a:lnTo>
                    <a:pt x="571443" y="454982"/>
                  </a:lnTo>
                  <a:lnTo>
                    <a:pt x="0" y="4549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71443" cy="493082"/>
            </a:xfrm>
            <a:prstGeom prst="rect">
              <a:avLst/>
            </a:prstGeom>
          </p:spPr>
          <p:txBody>
            <a:bodyPr lIns="54587" tIns="54587" rIns="54587" bIns="54587" anchor="ctr"/>
            <a:lstStyle/>
            <a:p>
              <a:pPr lvl="0" algn="ctr">
                <a:lnSpc>
                  <a:spcPts val="2660"/>
                </a:lnSpc>
                <a:defRPr/>
              </a:pPr>
              <a:endParaRPr lang="ko-KR" altLang="en-US"/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29859" y="7980720"/>
            <a:ext cx="4970867" cy="85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970" indent="-277985" lvl="1">
              <a:lnSpc>
                <a:spcPts val="3399"/>
              </a:lnSpc>
              <a:buAutoNum type="arabicPeriod" startAt="1"/>
            </a:pPr>
            <a:r>
              <a:rPr lang="en-US" sz="257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글씨 크기가 작다.</a:t>
            </a:r>
          </a:p>
          <a:p>
            <a:pPr algn="l" marL="555970" indent="-277985" lvl="1">
              <a:lnSpc>
                <a:spcPts val="3399"/>
              </a:lnSpc>
              <a:spcBef>
                <a:spcPct val="0"/>
              </a:spcBef>
              <a:buAutoNum type="arabicPeriod" startAt="1"/>
            </a:pPr>
            <a:r>
              <a:rPr lang="en-US" sz="257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독후감을 그림으로 만들면 좋겠다.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58600" y="8267700"/>
            <a:ext cx="5410200" cy="10382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674344" lvl="1" indent="-337172" algn="l">
              <a:lnSpc>
                <a:spcPts val="4122"/>
              </a:lnSpc>
              <a:buAutoNum type="arabicPeriod"/>
              <a:defRPr/>
            </a:pPr>
            <a:r>
              <a:rPr lang="en-US" sz="312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전체적인 글씨 크기 증가</a:t>
            </a:r>
            <a:endParaRPr lang="en-US" sz="3123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  <a:p>
            <a:pPr marL="674344" lvl="1" indent="-337172" algn="l">
              <a:lnSpc>
                <a:spcPts val="4122"/>
              </a:lnSpc>
              <a:spcBef>
                <a:spcPct val="0"/>
              </a:spcBef>
              <a:buAutoNum type="arabicPeriod"/>
              <a:defRPr/>
            </a:pPr>
            <a:r>
              <a:rPr lang="en-US" sz="3123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 독후감 작성시 그림판 제공</a:t>
            </a:r>
            <a:endParaRPr lang="en-US" sz="3123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  <p:sp>
        <p:nvSpPr>
          <p:cNvPr name="TextBox 22" id="22"/>
          <p:cNvSpPr txBox="true"/>
          <p:nvPr/>
        </p:nvSpPr>
        <p:spPr>
          <a:xfrm rot="0">
            <a:off x="13190062" y="2658763"/>
            <a:ext cx="2558252" cy="64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4008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피드백 반영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57904" y="876300"/>
            <a:ext cx="9772192" cy="8096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6400"/>
              </a:lnSpc>
              <a:defRPr/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아동 교육 센터 피드백</a:t>
            </a:r>
            <a:endParaRPr lang="en-US" sz="8000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93252" y="2872278"/>
            <a:ext cx="9946577" cy="5414938"/>
          </a:xfrm>
          <a:custGeom>
            <a:avLst/>
            <a:gdLst/>
            <a:ahLst/>
            <a:cxnLst/>
            <a:rect r="r" b="b" t="t" l="l"/>
            <a:pathLst>
              <a:path h="5414938" w="9946577">
                <a:moveTo>
                  <a:pt x="0" y="0"/>
                </a:moveTo>
                <a:lnTo>
                  <a:pt x="9946577" y="0"/>
                </a:lnTo>
                <a:lnTo>
                  <a:pt x="9946577" y="5414938"/>
                </a:lnTo>
                <a:lnTo>
                  <a:pt x="0" y="541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00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28785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시연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#5 프로젝트 시연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1800" y="8450918"/>
            <a:ext cx="4354506" cy="4263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l">
              <a:lnSpc>
                <a:spcPts val="3399"/>
              </a:lnSpc>
              <a:spcBef>
                <a:spcPct val="0"/>
              </a:spcBef>
              <a:defRPr/>
            </a:pPr>
            <a:r>
              <a:rPr lang="en-US" sz="257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MEAL KID 프로젝트 시연 영상</a:t>
            </a:r>
            <a:endParaRPr lang="en-US" sz="2575">
              <a:solidFill>
                <a:srgbClr val="000000"/>
              </a:solidFill>
              <a:latin typeface="용이고딕-레귤러"/>
              <a:ea typeface="용이고딕-레귤러"/>
              <a:cs typeface="용이고딕-레귤러"/>
              <a:sym typeface="용이고딕-레귤러"/>
            </a:endParaRPr>
          </a:p>
        </p:txBody>
      </p:sp>
    </p:spTree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1813" cy="1935438"/>
            </a:xfrm>
            <a:custGeom>
              <a:avLst/>
              <a:gdLst/>
              <a:rect l="l" t="t" r="r" b="b"/>
              <a:pathLst>
                <a:path w="4391813" h="1935438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47750" y="4233460"/>
            <a:ext cx="1002571" cy="902412"/>
            <a:chOff x="0" y="0"/>
            <a:chExt cx="1336761" cy="1203216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66772" y="0"/>
              <a:ext cx="1203216" cy="120321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b548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0" tIns="0" rIns="0" bIns="0" anchor="ctr"/>
              <a:lstStyle/>
              <a:p>
                <a:pPr lvl="0" algn="ctr">
                  <a:lnSpc>
                    <a:spcPts val="2240"/>
                  </a:lnSpc>
                  <a:spcBef>
                    <a:spcPct val="0"/>
                  </a:spcBef>
                  <a:defRPr/>
                </a:pPr>
                <a:endParaRPr lang="ko-KR" alt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64791"/>
              <a:ext cx="1336761" cy="79743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039"/>
                </a:lnSpc>
                <a:defRPr/>
              </a:pPr>
              <a:r>
                <a:rPr lang="en-US" sz="3599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01</a:t>
              </a:r>
              <a:endParaRPr lang="en-US" sz="3599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6284273" y="4231435"/>
            <a:ext cx="1002571" cy="904438"/>
            <a:chOff x="0" y="0"/>
            <a:chExt cx="1336761" cy="1205917"/>
          </a:xfrm>
        </p:grpSpPr>
        <p:grpSp>
          <p:nvGrpSpPr>
            <p:cNvPr id="11" name="Group 11"/>
            <p:cNvGrpSpPr/>
            <p:nvPr/>
          </p:nvGrpSpPr>
          <p:grpSpPr>
            <a:xfrm rot="0">
              <a:off x="65422" y="0"/>
              <a:ext cx="1205917" cy="1205917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abc6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0451" tIns="20451" rIns="20451" bIns="20451" anchor="ctr"/>
              <a:lstStyle/>
              <a:p>
                <a:pPr lvl="0" algn="ctr">
                  <a:lnSpc>
                    <a:spcPts val="2240"/>
                  </a:lnSpc>
                  <a:spcBef>
                    <a:spcPct val="0"/>
                  </a:spcBef>
                  <a:defRPr/>
                </a:pPr>
                <a:endParaRPr lang="ko-KR" alt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191541"/>
              <a:ext cx="1336761" cy="79743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039"/>
                </a:lnSpc>
                <a:defRPr/>
              </a:pPr>
              <a:r>
                <a:rPr lang="en-US" sz="3599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02</a:t>
              </a:r>
              <a:endParaRPr lang="en-US" sz="3599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1626917" y="4231435"/>
            <a:ext cx="1002571" cy="904438"/>
            <a:chOff x="0" y="0"/>
            <a:chExt cx="1336761" cy="1205917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81519" y="0"/>
              <a:ext cx="1205917" cy="120591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c76a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20451" tIns="20451" rIns="20451" bIns="20451" anchor="ctr"/>
              <a:lstStyle/>
              <a:p>
                <a:pPr lvl="0" algn="ctr">
                  <a:lnSpc>
                    <a:spcPts val="2240"/>
                  </a:lnSpc>
                  <a:spcBef>
                    <a:spcPct val="0"/>
                  </a:spcBef>
                  <a:defRPr/>
                </a:pPr>
                <a:endParaRPr lang="ko-KR" alt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192892"/>
              <a:ext cx="1336761" cy="79743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lvl="0" algn="ctr">
                <a:lnSpc>
                  <a:spcPts val="5039"/>
                </a:lnSpc>
                <a:defRPr/>
              </a:pPr>
              <a:r>
                <a:rPr lang="en-US" sz="3599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03</a:t>
              </a:r>
              <a:endParaRPr lang="en-US" sz="3599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endParaR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948734" y="6061436"/>
            <a:ext cx="478456" cy="438440"/>
          </a:xfrm>
          <a:custGeom>
            <a:avLst/>
            <a:gdLst/>
            <a:ahLst/>
            <a:cxnLst/>
            <a:rect r="r" b="b" t="t" l="l"/>
            <a:pathLst>
              <a:path h="438440" w="478456">
                <a:moveTo>
                  <a:pt x="0" y="0"/>
                </a:moveTo>
                <a:lnTo>
                  <a:pt x="478456" y="0"/>
                </a:lnTo>
                <a:lnTo>
                  <a:pt x="478456" y="438440"/>
                </a:lnTo>
                <a:lnTo>
                  <a:pt x="0" y="43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965898" y="6061436"/>
            <a:ext cx="478456" cy="438440"/>
          </a:xfrm>
          <a:custGeom>
            <a:avLst/>
            <a:gdLst/>
            <a:ahLst/>
            <a:cxnLst/>
            <a:rect r="r" b="b" t="t" l="l"/>
            <a:pathLst>
              <a:path h="438440" w="478456">
                <a:moveTo>
                  <a:pt x="0" y="0"/>
                </a:moveTo>
                <a:lnTo>
                  <a:pt x="478457" y="0"/>
                </a:lnTo>
                <a:lnTo>
                  <a:pt x="478457" y="438440"/>
                </a:lnTo>
                <a:lnTo>
                  <a:pt x="0" y="438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90259" y="6042386"/>
            <a:ext cx="478456" cy="438440"/>
          </a:xfrm>
          <a:custGeom>
            <a:avLst/>
            <a:gdLst/>
            <a:ahLst/>
            <a:cxnLst/>
            <a:rect r="r" b="b" t="t" l="l"/>
            <a:pathLst>
              <a:path h="438440" w="478456">
                <a:moveTo>
                  <a:pt x="0" y="0"/>
                </a:moveTo>
                <a:lnTo>
                  <a:pt x="478457" y="0"/>
                </a:lnTo>
                <a:lnTo>
                  <a:pt x="478457" y="438440"/>
                </a:lnTo>
                <a:lnTo>
                  <a:pt x="0" y="4384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id="23" name="Group 23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31122" cy="376733"/>
            </a:xfrm>
            <a:custGeom>
              <a:avLst/>
              <a:gdLst/>
              <a:rect l="l" t="t" r="r" b="b"/>
              <a:pathLst>
                <a:path w="2131122" h="376733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2187962" y="3793910"/>
            <a:ext cx="3937638" cy="2145233"/>
            <a:chOff x="0" y="0"/>
            <a:chExt cx="1037073" cy="565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7073" cy="565000"/>
            </a:xfrm>
            <a:custGeom>
              <a:avLst/>
              <a:gdLst/>
              <a:rect l="l" t="t" r="r" b="b"/>
              <a:pathLst>
                <a:path w="1037073" h="565000">
                  <a:moveTo>
                    <a:pt x="100273" y="0"/>
                  </a:moveTo>
                  <a:lnTo>
                    <a:pt x="936801" y="0"/>
                  </a:lnTo>
                  <a:cubicBezTo>
                    <a:pt x="963395" y="0"/>
                    <a:pt x="988899" y="10564"/>
                    <a:pt x="1007704" y="29369"/>
                  </a:cubicBezTo>
                  <a:cubicBezTo>
                    <a:pt x="1026509" y="48174"/>
                    <a:pt x="1037073" y="73679"/>
                    <a:pt x="1037073" y="100273"/>
                  </a:cubicBezTo>
                  <a:lnTo>
                    <a:pt x="1037073" y="464727"/>
                  </a:lnTo>
                  <a:cubicBezTo>
                    <a:pt x="1037073" y="491321"/>
                    <a:pt x="1026509" y="516826"/>
                    <a:pt x="1007704" y="535630"/>
                  </a:cubicBezTo>
                  <a:cubicBezTo>
                    <a:pt x="988899" y="554435"/>
                    <a:pt x="963395" y="565000"/>
                    <a:pt x="936801" y="565000"/>
                  </a:cubicBezTo>
                  <a:lnTo>
                    <a:pt x="100273" y="565000"/>
                  </a:lnTo>
                  <a:cubicBezTo>
                    <a:pt x="73679" y="565000"/>
                    <a:pt x="48174" y="554435"/>
                    <a:pt x="29369" y="535630"/>
                  </a:cubicBezTo>
                  <a:cubicBezTo>
                    <a:pt x="10564" y="516826"/>
                    <a:pt x="0" y="491321"/>
                    <a:pt x="0" y="464727"/>
                  </a:cubicBezTo>
                  <a:lnTo>
                    <a:pt x="0" y="100273"/>
                  </a:lnTo>
                  <a:cubicBezTo>
                    <a:pt x="0" y="73679"/>
                    <a:pt x="10564" y="48174"/>
                    <a:pt x="29369" y="29369"/>
                  </a:cubicBezTo>
                  <a:cubicBezTo>
                    <a:pt x="48174" y="10564"/>
                    <a:pt x="73679" y="0"/>
                    <a:pt x="100273" y="0"/>
                  </a:cubicBezTo>
                  <a:close/>
                </a:path>
              </a:pathLst>
            </a:custGeom>
            <a:solidFill>
              <a:srgbClr val="a8b54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1037073" cy="6507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l">
                <a:lnSpc>
                  <a:spcPts val="5599"/>
                </a:lnSpc>
                <a:defRPr/>
              </a:pPr>
              <a:r>
                <a:rPr lang="en-US" sz="39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  상상력,</a:t>
              </a:r>
              <a:endParaRPr lang="en-US" sz="39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  <a:p>
              <a:pPr lvl="0" algn="l">
                <a:lnSpc>
                  <a:spcPts val="5599"/>
                </a:lnSpc>
                <a:defRPr/>
              </a:pPr>
              <a:r>
                <a:rPr lang="en-US" sz="39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  창의력 향상</a:t>
              </a:r>
              <a:endParaRPr lang="en-US" sz="39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7368155" y="3695699"/>
            <a:ext cx="4061844" cy="2470720"/>
            <a:chOff x="-20069" y="-25866"/>
            <a:chExt cx="1069786" cy="6507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41022" cy="565000"/>
            </a:xfrm>
            <a:custGeom>
              <a:avLst/>
              <a:gdLst/>
              <a:rect l="l" t="t" r="r" b="b"/>
              <a:pathLst>
                <a:path w="1041022" h="565000">
                  <a:moveTo>
                    <a:pt x="99892" y="0"/>
                  </a:moveTo>
                  <a:lnTo>
                    <a:pt x="941129" y="0"/>
                  </a:lnTo>
                  <a:cubicBezTo>
                    <a:pt x="996298" y="0"/>
                    <a:pt x="1041022" y="44723"/>
                    <a:pt x="1041022" y="99892"/>
                  </a:cubicBezTo>
                  <a:lnTo>
                    <a:pt x="1041022" y="465107"/>
                  </a:lnTo>
                  <a:cubicBezTo>
                    <a:pt x="1041022" y="520276"/>
                    <a:pt x="996298" y="565000"/>
                    <a:pt x="941129" y="565000"/>
                  </a:cubicBezTo>
                  <a:lnTo>
                    <a:pt x="99892" y="565000"/>
                  </a:lnTo>
                  <a:cubicBezTo>
                    <a:pt x="44723" y="565000"/>
                    <a:pt x="0" y="520276"/>
                    <a:pt x="0" y="465107"/>
                  </a:cubicBezTo>
                  <a:lnTo>
                    <a:pt x="0" y="99892"/>
                  </a:lnTo>
                  <a:cubicBezTo>
                    <a:pt x="0" y="44723"/>
                    <a:pt x="44723" y="0"/>
                    <a:pt x="99892" y="0"/>
                  </a:cubicBezTo>
                  <a:close/>
                </a:path>
              </a:pathLst>
            </a:custGeom>
            <a:solidFill>
              <a:srgbClr val="8babc6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-20069" y="-25866"/>
              <a:ext cx="1069786" cy="6507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l">
                <a:lnSpc>
                  <a:spcPts val="5599"/>
                </a:lnSpc>
                <a:defRPr/>
              </a:pPr>
              <a:r>
                <a:rPr lang="en-US" sz="39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  대화형 학습으로 </a:t>
              </a:r>
              <a:endParaRPr lang="en-US" sz="39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  <a:p>
              <a:pPr lvl="0" algn="l">
                <a:lnSpc>
                  <a:spcPts val="5599"/>
                </a:lnSpc>
                <a:defRPr/>
              </a:pPr>
              <a:r>
                <a:rPr lang="en-US" sz="39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  언어 능력 향상</a:t>
              </a:r>
              <a:endParaRPr lang="en-US" sz="39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 rot="0">
            <a:off x="12725400" y="3517638"/>
            <a:ext cx="4361780" cy="2464061"/>
            <a:chOff x="-35297" y="-45382"/>
            <a:chExt cx="1148781" cy="64897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74054" cy="553721"/>
            </a:xfrm>
            <a:custGeom>
              <a:avLst/>
              <a:gdLst/>
              <a:rect l="l" t="t" r="r" b="b"/>
              <a:pathLst>
                <a:path w="1074054" h="553721">
                  <a:moveTo>
                    <a:pt x="96820" y="0"/>
                  </a:moveTo>
                  <a:lnTo>
                    <a:pt x="977234" y="0"/>
                  </a:lnTo>
                  <a:cubicBezTo>
                    <a:pt x="1030706" y="0"/>
                    <a:pt x="1074054" y="43348"/>
                    <a:pt x="1074054" y="96820"/>
                  </a:cubicBezTo>
                  <a:lnTo>
                    <a:pt x="1074054" y="456901"/>
                  </a:lnTo>
                  <a:cubicBezTo>
                    <a:pt x="1074054" y="510373"/>
                    <a:pt x="1030706" y="553721"/>
                    <a:pt x="977234" y="553721"/>
                  </a:cubicBezTo>
                  <a:lnTo>
                    <a:pt x="96820" y="553721"/>
                  </a:lnTo>
                  <a:cubicBezTo>
                    <a:pt x="43348" y="553721"/>
                    <a:pt x="0" y="510373"/>
                    <a:pt x="0" y="456901"/>
                  </a:cubicBezTo>
                  <a:lnTo>
                    <a:pt x="0" y="96820"/>
                  </a:lnTo>
                  <a:cubicBezTo>
                    <a:pt x="0" y="43348"/>
                    <a:pt x="43348" y="0"/>
                    <a:pt x="96820" y="0"/>
                  </a:cubicBezTo>
                  <a:close/>
                </a:path>
              </a:pathLst>
            </a:custGeom>
            <a:solidFill>
              <a:srgbClr val="f3c76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-35297" y="-45382"/>
              <a:ext cx="1148781" cy="64897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l">
                <a:lnSpc>
                  <a:spcPts val="5879"/>
                </a:lnSpc>
                <a:defRPr/>
              </a:pPr>
              <a:r>
                <a:rPr lang="en-US" sz="41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  편리한</a:t>
              </a:r>
              <a:endParaRPr lang="en-US" sz="41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  <a:p>
              <a:pPr lvl="0" algn="l">
                <a:lnSpc>
                  <a:spcPts val="5879"/>
                </a:lnSpc>
                <a:defRPr/>
              </a:pPr>
              <a:r>
                <a:rPr lang="en-US" sz="41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  사용성과 접근성</a:t>
              </a:r>
              <a:endParaRPr lang="en-US" sz="41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2279566" y="6499876"/>
            <a:ext cx="3937638" cy="1722765"/>
            <a:chOff x="0" y="0"/>
            <a:chExt cx="1037073" cy="4537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37073" cy="453732"/>
            </a:xfrm>
            <a:custGeom>
              <a:avLst/>
              <a:gdLst/>
              <a:rect l="l" t="t" r="r" b="b"/>
              <a:pathLst>
                <a:path w="1037073" h="453732">
                  <a:moveTo>
                    <a:pt x="100273" y="0"/>
                  </a:moveTo>
                  <a:lnTo>
                    <a:pt x="936801" y="0"/>
                  </a:lnTo>
                  <a:cubicBezTo>
                    <a:pt x="963395" y="0"/>
                    <a:pt x="988899" y="10564"/>
                    <a:pt x="1007704" y="29369"/>
                  </a:cubicBezTo>
                  <a:cubicBezTo>
                    <a:pt x="1026509" y="48174"/>
                    <a:pt x="1037073" y="73679"/>
                    <a:pt x="1037073" y="100273"/>
                  </a:cubicBezTo>
                  <a:lnTo>
                    <a:pt x="1037073" y="353460"/>
                  </a:lnTo>
                  <a:cubicBezTo>
                    <a:pt x="1037073" y="380053"/>
                    <a:pt x="1026509" y="405558"/>
                    <a:pt x="1007704" y="424363"/>
                  </a:cubicBezTo>
                  <a:cubicBezTo>
                    <a:pt x="988899" y="443168"/>
                    <a:pt x="963395" y="453732"/>
                    <a:pt x="936801" y="453732"/>
                  </a:cubicBezTo>
                  <a:lnTo>
                    <a:pt x="100273" y="453732"/>
                  </a:lnTo>
                  <a:cubicBezTo>
                    <a:pt x="73679" y="453732"/>
                    <a:pt x="48174" y="443168"/>
                    <a:pt x="29369" y="424363"/>
                  </a:cubicBezTo>
                  <a:cubicBezTo>
                    <a:pt x="10564" y="405558"/>
                    <a:pt x="0" y="380053"/>
                    <a:pt x="0" y="353460"/>
                  </a:cubicBezTo>
                  <a:lnTo>
                    <a:pt x="0" y="100273"/>
                  </a:lnTo>
                  <a:cubicBezTo>
                    <a:pt x="0" y="73679"/>
                    <a:pt x="10564" y="48174"/>
                    <a:pt x="29369" y="29369"/>
                  </a:cubicBezTo>
                  <a:cubicBezTo>
                    <a:pt x="48174" y="10564"/>
                    <a:pt x="73679" y="0"/>
                    <a:pt x="100273" y="0"/>
                  </a:cubicBezTo>
                  <a:close/>
                </a:path>
              </a:pathLst>
            </a:custGeom>
            <a:solidFill>
              <a:srgbClr val="a8b548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04775"/>
              <a:ext cx="1037073" cy="558507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l">
                <a:lnSpc>
                  <a:spcPts val="6439"/>
                </a:lnSpc>
                <a:defRPr/>
              </a:pPr>
              <a:r>
                <a:rPr lang="en-US" sz="45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  </a:t>
              </a:r>
              <a:endParaRPr lang="en-US" sz="45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425305" y="6480826"/>
            <a:ext cx="3971679" cy="1741815"/>
            <a:chOff x="0" y="0"/>
            <a:chExt cx="1046039" cy="4587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46039" cy="458750"/>
            </a:xfrm>
            <a:custGeom>
              <a:avLst/>
              <a:gdLst/>
              <a:rect l="l" t="t" r="r" b="b"/>
              <a:pathLst>
                <a:path w="1046039" h="458750">
                  <a:moveTo>
                    <a:pt x="99413" y="0"/>
                  </a:moveTo>
                  <a:lnTo>
                    <a:pt x="946626" y="0"/>
                  </a:lnTo>
                  <a:cubicBezTo>
                    <a:pt x="1001530" y="0"/>
                    <a:pt x="1046039" y="44509"/>
                    <a:pt x="1046039" y="99413"/>
                  </a:cubicBezTo>
                  <a:lnTo>
                    <a:pt x="1046039" y="359336"/>
                  </a:lnTo>
                  <a:cubicBezTo>
                    <a:pt x="1046039" y="414241"/>
                    <a:pt x="1001530" y="458750"/>
                    <a:pt x="946626" y="458750"/>
                  </a:cubicBezTo>
                  <a:lnTo>
                    <a:pt x="99413" y="458750"/>
                  </a:lnTo>
                  <a:cubicBezTo>
                    <a:pt x="44509" y="458750"/>
                    <a:pt x="0" y="414241"/>
                    <a:pt x="0" y="359336"/>
                  </a:cubicBezTo>
                  <a:lnTo>
                    <a:pt x="0" y="99413"/>
                  </a:lnTo>
                  <a:cubicBezTo>
                    <a:pt x="0" y="44509"/>
                    <a:pt x="44509" y="0"/>
                    <a:pt x="99413" y="0"/>
                  </a:cubicBezTo>
                  <a:close/>
                </a:path>
              </a:pathLst>
            </a:custGeom>
            <a:solidFill>
              <a:srgbClr val="8babc6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04775"/>
              <a:ext cx="1046039" cy="5635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l">
                <a:lnSpc>
                  <a:spcPts val="6439"/>
                </a:lnSpc>
                <a:defRPr/>
              </a:pPr>
              <a:endParaRPr lang="ko-KR" altLang="en-US"/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12859420" y="6471301"/>
            <a:ext cx="4078050" cy="1655002"/>
            <a:chOff x="0" y="0"/>
            <a:chExt cx="1074054" cy="43588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74054" cy="435885"/>
            </a:xfrm>
            <a:custGeom>
              <a:avLst/>
              <a:gdLst/>
              <a:rect l="l" t="t" r="r" b="b"/>
              <a:pathLst>
                <a:path w="1074054" h="435885">
                  <a:moveTo>
                    <a:pt x="96820" y="0"/>
                  </a:moveTo>
                  <a:lnTo>
                    <a:pt x="977234" y="0"/>
                  </a:lnTo>
                  <a:cubicBezTo>
                    <a:pt x="1030706" y="0"/>
                    <a:pt x="1074054" y="43348"/>
                    <a:pt x="1074054" y="96820"/>
                  </a:cubicBezTo>
                  <a:lnTo>
                    <a:pt x="1074054" y="339065"/>
                  </a:lnTo>
                  <a:cubicBezTo>
                    <a:pt x="1074054" y="392537"/>
                    <a:pt x="1030706" y="435885"/>
                    <a:pt x="977234" y="435885"/>
                  </a:cubicBezTo>
                  <a:lnTo>
                    <a:pt x="96820" y="435885"/>
                  </a:lnTo>
                  <a:cubicBezTo>
                    <a:pt x="43348" y="435885"/>
                    <a:pt x="0" y="392537"/>
                    <a:pt x="0" y="339065"/>
                  </a:cubicBezTo>
                  <a:lnTo>
                    <a:pt x="0" y="96820"/>
                  </a:lnTo>
                  <a:cubicBezTo>
                    <a:pt x="0" y="43348"/>
                    <a:pt x="43348" y="0"/>
                    <a:pt x="96820" y="0"/>
                  </a:cubicBezTo>
                  <a:close/>
                </a:path>
              </a:pathLst>
            </a:custGeom>
            <a:solidFill>
              <a:srgbClr val="f3c76a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04775"/>
              <a:ext cx="1074054" cy="54066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l">
                <a:lnSpc>
                  <a:spcPts val="6439"/>
                </a:lnSpc>
                <a:defRPr/>
              </a:pPr>
              <a:r>
                <a:rPr lang="en-US" sz="4599">
                  <a:solidFill>
                    <a:srgbClr val="000000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 </a:t>
              </a:r>
              <a:endParaRPr lang="en-US" sz="4599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endParaR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5306244" y="959968"/>
            <a:ext cx="7675511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기대 효과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#6 기대 효과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547369" y="6606884"/>
            <a:ext cx="3411085" cy="148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다양한 상황과 장면을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직접 만들어 상상력과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호기심을 기르고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창의적 사고를 키울 수 있음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726499" y="6773572"/>
            <a:ext cx="3661726" cy="111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AI와 질문·대답하는 상호작용을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반복하며 의사소통 능력과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언어 능력을 키울 수 있음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182700" y="6744997"/>
            <a:ext cx="4181375" cy="111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사용자가 쉽게 사용할 수 있는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직관적인 인터페이스를 제공하여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모두가 쉽게 서비스 이용 가능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6895" y="3117716"/>
            <a:ext cx="754454" cy="679083"/>
            <a:chOff x="0" y="0"/>
            <a:chExt cx="1005938" cy="90544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50247" y="0"/>
              <a:ext cx="905443" cy="90544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B54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133725"/>
              <a:ext cx="1005938" cy="59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2"/>
                </a:lnSpc>
              </a:pPr>
              <a:r>
                <a:rPr lang="en-US" sz="2708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75362" y="3111514"/>
            <a:ext cx="754454" cy="680607"/>
            <a:chOff x="0" y="0"/>
            <a:chExt cx="1005938" cy="90747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49231" y="0"/>
              <a:ext cx="907476" cy="907476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ABC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0451" lIns="20451" bIns="20451" rIns="20451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153855"/>
              <a:ext cx="1005938" cy="59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2"/>
                </a:lnSpc>
              </a:pPr>
              <a:r>
                <a:rPr lang="en-US" sz="2708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51973" y="3117716"/>
            <a:ext cx="754454" cy="680607"/>
            <a:chOff x="0" y="0"/>
            <a:chExt cx="1005938" cy="90747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61344" y="0"/>
              <a:ext cx="907476" cy="90747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C76A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0451" lIns="20451" bIns="20451" rIns="20451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154872"/>
              <a:ext cx="1005938" cy="59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2"/>
                </a:lnSpc>
              </a:pPr>
              <a:r>
                <a:rPr lang="en-US" sz="2708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20739" y="621636"/>
            <a:ext cx="8091603" cy="1430410"/>
            <a:chOff x="0" y="0"/>
            <a:chExt cx="2131122" cy="3767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31122" cy="376733"/>
            </a:xfrm>
            <a:custGeom>
              <a:avLst/>
              <a:gdLst/>
              <a:ahLst/>
              <a:cxnLst/>
              <a:rect r="r" b="b" t="t" l="l"/>
              <a:pathLst>
                <a:path h="376733" w="2131122">
                  <a:moveTo>
                    <a:pt x="48437" y="0"/>
                  </a:moveTo>
                  <a:lnTo>
                    <a:pt x="2082685" y="0"/>
                  </a:lnTo>
                  <a:cubicBezTo>
                    <a:pt x="2095531" y="0"/>
                    <a:pt x="2107851" y="5103"/>
                    <a:pt x="2116935" y="14187"/>
                  </a:cubicBezTo>
                  <a:cubicBezTo>
                    <a:pt x="2126019" y="23271"/>
                    <a:pt x="2131122" y="35591"/>
                    <a:pt x="2131122" y="48437"/>
                  </a:cubicBezTo>
                  <a:lnTo>
                    <a:pt x="2131122" y="328296"/>
                  </a:lnTo>
                  <a:cubicBezTo>
                    <a:pt x="2131122" y="341143"/>
                    <a:pt x="2126019" y="353463"/>
                    <a:pt x="2116935" y="362547"/>
                  </a:cubicBezTo>
                  <a:cubicBezTo>
                    <a:pt x="2107851" y="371630"/>
                    <a:pt x="2095531" y="376733"/>
                    <a:pt x="2082685" y="376733"/>
                  </a:cubicBezTo>
                  <a:lnTo>
                    <a:pt x="48437" y="376733"/>
                  </a:lnTo>
                  <a:cubicBezTo>
                    <a:pt x="35591" y="376733"/>
                    <a:pt x="23271" y="371630"/>
                    <a:pt x="14187" y="362547"/>
                  </a:cubicBezTo>
                  <a:cubicBezTo>
                    <a:pt x="5103" y="353463"/>
                    <a:pt x="0" y="341143"/>
                    <a:pt x="0" y="328296"/>
                  </a:cubicBezTo>
                  <a:lnTo>
                    <a:pt x="0" y="48437"/>
                  </a:lnTo>
                  <a:cubicBezTo>
                    <a:pt x="0" y="35591"/>
                    <a:pt x="5103" y="23271"/>
                    <a:pt x="14187" y="14187"/>
                  </a:cubicBezTo>
                  <a:cubicBezTo>
                    <a:pt x="23271" y="5103"/>
                    <a:pt x="35591" y="0"/>
                    <a:pt x="4843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13112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869253" y="3117716"/>
            <a:ext cx="754454" cy="680607"/>
            <a:chOff x="0" y="0"/>
            <a:chExt cx="1005938" cy="90747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61344" y="0"/>
              <a:ext cx="907476" cy="90747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CA4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0451" lIns="20451" bIns="20451" rIns="20451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154872"/>
              <a:ext cx="1005938" cy="59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2"/>
                </a:lnSpc>
              </a:pPr>
              <a:r>
                <a:rPr lang="en-US" sz="2708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66895" y="6568374"/>
            <a:ext cx="754454" cy="679083"/>
            <a:chOff x="0" y="0"/>
            <a:chExt cx="1005938" cy="905443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50247" y="0"/>
              <a:ext cx="905443" cy="905443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8B548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0" y="133725"/>
              <a:ext cx="1005938" cy="59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2"/>
                </a:lnSpc>
              </a:pPr>
              <a:r>
                <a:rPr lang="en-US" sz="2708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075362" y="6578330"/>
            <a:ext cx="754454" cy="680607"/>
            <a:chOff x="0" y="0"/>
            <a:chExt cx="1005938" cy="90747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49231" y="0"/>
              <a:ext cx="907476" cy="907476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BABC6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0451" lIns="20451" bIns="20451" rIns="20451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0" y="153855"/>
              <a:ext cx="1005938" cy="59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2"/>
                </a:lnSpc>
              </a:pPr>
              <a:r>
                <a:rPr lang="en-US" sz="2708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06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016675" y="6468449"/>
            <a:ext cx="754454" cy="680607"/>
            <a:chOff x="0" y="0"/>
            <a:chExt cx="1005938" cy="90747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61344" y="0"/>
              <a:ext cx="907476" cy="90747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3C76A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0451" lIns="20451" bIns="20451" rIns="20451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0" y="154872"/>
              <a:ext cx="1005938" cy="59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2"/>
                </a:lnSpc>
              </a:pPr>
              <a:r>
                <a:rPr lang="en-US" sz="2708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07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869253" y="6468449"/>
            <a:ext cx="754454" cy="680607"/>
            <a:chOff x="0" y="0"/>
            <a:chExt cx="1005938" cy="907476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61344" y="0"/>
              <a:ext cx="907476" cy="907476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8ACA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20451" lIns="20451" bIns="20451" rIns="20451"/>
              <a:lstStyle/>
              <a:p>
                <a:pPr algn="ctr">
                  <a:lnSpc>
                    <a:spcPts val="22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0" y="154872"/>
              <a:ext cx="1005938" cy="59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2"/>
                </a:lnSpc>
              </a:pPr>
              <a:r>
                <a:rPr lang="en-US" sz="2708">
                  <a:solidFill>
                    <a:srgbClr val="FFFFFF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08</a:t>
              </a: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1097233">
            <a:off x="3304428" y="2849443"/>
            <a:ext cx="393374" cy="447941"/>
          </a:xfrm>
          <a:custGeom>
            <a:avLst/>
            <a:gdLst/>
            <a:ahLst/>
            <a:cxnLst/>
            <a:rect r="r" b="b" t="t" l="l"/>
            <a:pathLst>
              <a:path h="447941" w="393374">
                <a:moveTo>
                  <a:pt x="0" y="0"/>
                </a:moveTo>
                <a:lnTo>
                  <a:pt x="393373" y="0"/>
                </a:lnTo>
                <a:lnTo>
                  <a:pt x="393373" y="447941"/>
                </a:lnTo>
                <a:lnTo>
                  <a:pt x="0" y="447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2210673" y="3253268"/>
            <a:ext cx="2580883" cy="49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83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정창민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915541" y="3254793"/>
            <a:ext cx="2580883" cy="49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83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김가은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083532" y="3993670"/>
            <a:ext cx="3785721" cy="176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팀원들과 협력하며 서로 성장할 수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있었고 </a:t>
            </a: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혼자서는 할 수 없었던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많은 경험을 할 수 있어 좋았습니다. 모두에게 감사하고 앞으로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꽃길만 걸어요!🌸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792152" y="3254793"/>
            <a:ext cx="2580883" cy="49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83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김연송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185373" y="3992145"/>
            <a:ext cx="3512827" cy="212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KT에서 진행하는 최종 프로젝트에 우리가 만나서 저는 너무 좋아요! 각자의 분야에서 서로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최선을 다 한 것 같습니다!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좋은 추억으로 기억될 것 같아요!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모두 응원합니다🥹💌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66895" y="3992145"/>
            <a:ext cx="3708468" cy="24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팀원들과 소통하고 협력하며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프로젝트를 할 수 있어서 좋았고,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많은 것을 배울 수 있었습니다.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열심히 해준 팀원들에게 감사하고,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좋은 팀원들과 함께해서 행운이라고 생각합니다. 🍀</a:t>
            </a:r>
          </a:p>
          <a:p>
            <a:pPr algn="l">
              <a:lnSpc>
                <a:spcPts val="2863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6026476" y="959968"/>
            <a:ext cx="6190919" cy="9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소감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#7 소감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000812" y="3993670"/>
            <a:ext cx="3795510" cy="176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어려운 점들도 많았지만 같이 해결해 나가서 뿌듯했습니다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팀원분들과 함께해서 </a:t>
            </a: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기대 이상으로 좋은 결과를 낼 수 있었던 것 같아요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다들 고생 많으셨어요 또 만나요~🥰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709432" y="3254793"/>
            <a:ext cx="2580883" cy="49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83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이혜빈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148235" y="7452650"/>
            <a:ext cx="3468600" cy="176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프로젝트를 하면서 서로 팀워크가 잘 맞아서 좋았고 프로젝트가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커지면서 다양한 경험을 배울 수 있는 시간이어서 좋았습니다.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우리조 화이팅~👍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856854" y="6605525"/>
            <a:ext cx="2580883" cy="49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83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최성민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277612" y="7562532"/>
            <a:ext cx="3420587" cy="141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열심히 하는 팀원들을 보면서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많이 성장할 수 있었고 좋은 경험이었습니다. 다들 좋은 결과 있길 바라고 고생하셨습니다. 🎉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66895" y="7551051"/>
            <a:ext cx="3594168" cy="141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좋은 팀원들과 실무 경험을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쌓으면서 많은 성장을 할 수 있었던 뜻깊은 경험이었던 것 같습니다.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다들 고생 많으셨습니다! 🤗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709432" y="6605525"/>
            <a:ext cx="2580883" cy="49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83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서원준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915541" y="6714644"/>
            <a:ext cx="2580883" cy="49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83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양원석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210673" y="6703434"/>
            <a:ext cx="2580883" cy="49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83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조유빈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015303" y="7452650"/>
            <a:ext cx="3905802" cy="176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처음하는 프로젝트 제가 걸림돌이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되진 않을까 걱정이 많았는데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팀원들의 도움으로 많은 성장을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할 수 있던 기간이었습니다. </a:t>
            </a:r>
          </a:p>
          <a:p>
            <a:pPr algn="l">
              <a:lnSpc>
                <a:spcPts val="2863"/>
              </a:lnSpc>
            </a:pPr>
            <a:r>
              <a:rPr lang="en-US" sz="2045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이 경험으로 더욱 성장하겠습니다. 😎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641856"/>
            <a:ext cx="16675166" cy="9003288"/>
            <a:chOff x="0" y="0"/>
            <a:chExt cx="4391813" cy="23712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2371236"/>
            </a:xfrm>
            <a:custGeom>
              <a:avLst/>
              <a:gdLst/>
              <a:ahLst/>
              <a:cxnLst/>
              <a:rect r="r" b="b" t="t" l="l"/>
              <a:pathLst>
                <a:path h="2371236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2347732"/>
                  </a:lnTo>
                  <a:cubicBezTo>
                    <a:pt x="4391813" y="2360713"/>
                    <a:pt x="4381290" y="2371236"/>
                    <a:pt x="4368309" y="2371236"/>
                  </a:cubicBezTo>
                  <a:lnTo>
                    <a:pt x="23504" y="2371236"/>
                  </a:lnTo>
                  <a:cubicBezTo>
                    <a:pt x="10523" y="2371236"/>
                    <a:pt x="0" y="2360713"/>
                    <a:pt x="0" y="2347732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1813" cy="241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29805" y="1274474"/>
            <a:ext cx="11628391" cy="6540970"/>
          </a:xfrm>
          <a:custGeom>
            <a:avLst/>
            <a:gdLst/>
            <a:ahLst/>
            <a:cxnLst/>
            <a:rect r="r" b="b" t="t" l="l"/>
            <a:pathLst>
              <a:path h="6540970" w="11628391">
                <a:moveTo>
                  <a:pt x="0" y="0"/>
                </a:moveTo>
                <a:lnTo>
                  <a:pt x="11628390" y="0"/>
                </a:lnTo>
                <a:lnTo>
                  <a:pt x="11628390" y="6540969"/>
                </a:lnTo>
                <a:lnTo>
                  <a:pt x="0" y="654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13" t="0" r="-2601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92819" y="9774174"/>
            <a:ext cx="4902361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2600" spc="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By AIVLESCHOOL AI 7반 22조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110644" y="147201"/>
            <a:ext cx="1423568" cy="1528651"/>
          </a:xfrm>
          <a:custGeom>
            <a:avLst/>
            <a:gdLst/>
            <a:ahLst/>
            <a:cxnLst/>
            <a:rect r="r" b="b" t="t" l="l"/>
            <a:pathLst>
              <a:path h="1528651" w="1423568">
                <a:moveTo>
                  <a:pt x="0" y="0"/>
                </a:moveTo>
                <a:lnTo>
                  <a:pt x="1423568" y="0"/>
                </a:lnTo>
                <a:lnTo>
                  <a:pt x="1423568" y="1528651"/>
                </a:lnTo>
                <a:lnTo>
                  <a:pt x="0" y="152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6415" t="-12966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5050997" y="817805"/>
            <a:ext cx="1095319" cy="1176171"/>
          </a:xfrm>
          <a:custGeom>
            <a:avLst/>
            <a:gdLst/>
            <a:ahLst/>
            <a:cxnLst/>
            <a:rect r="r" b="b" t="t" l="l"/>
            <a:pathLst>
              <a:path h="1176171" w="1095319">
                <a:moveTo>
                  <a:pt x="0" y="0"/>
                </a:moveTo>
                <a:lnTo>
                  <a:pt x="1095319" y="0"/>
                </a:lnTo>
                <a:lnTo>
                  <a:pt x="1095319" y="1176172"/>
                </a:lnTo>
                <a:lnTo>
                  <a:pt x="0" y="1176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6415" t="-129667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26169">
            <a:off x="10255114" y="470850"/>
            <a:ext cx="1442327" cy="2019257"/>
          </a:xfrm>
          <a:custGeom>
            <a:avLst/>
            <a:gdLst/>
            <a:ahLst/>
            <a:cxnLst/>
            <a:rect r="r" b="b" t="t" l="l"/>
            <a:pathLst>
              <a:path h="2019257" w="1442327">
                <a:moveTo>
                  <a:pt x="0" y="0"/>
                </a:moveTo>
                <a:lnTo>
                  <a:pt x="1442327" y="0"/>
                </a:lnTo>
                <a:lnTo>
                  <a:pt x="1442327" y="2019258"/>
                </a:lnTo>
                <a:lnTo>
                  <a:pt x="0" y="20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355099">
            <a:off x="11935653" y="998183"/>
            <a:ext cx="883387" cy="1236742"/>
          </a:xfrm>
          <a:custGeom>
            <a:avLst/>
            <a:gdLst/>
            <a:ahLst/>
            <a:cxnLst/>
            <a:rect r="r" b="b" t="t" l="l"/>
            <a:pathLst>
              <a:path h="1236742" w="883387">
                <a:moveTo>
                  <a:pt x="0" y="0"/>
                </a:moveTo>
                <a:lnTo>
                  <a:pt x="883388" y="0"/>
                </a:lnTo>
                <a:lnTo>
                  <a:pt x="883388" y="1236742"/>
                </a:lnTo>
                <a:lnTo>
                  <a:pt x="0" y="1236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638616">
            <a:off x="12751413" y="2044187"/>
            <a:ext cx="718461" cy="1005846"/>
          </a:xfrm>
          <a:custGeom>
            <a:avLst/>
            <a:gdLst/>
            <a:ahLst/>
            <a:cxnLst/>
            <a:rect r="r" b="b" t="t" l="l"/>
            <a:pathLst>
              <a:path h="1005846" w="718461">
                <a:moveTo>
                  <a:pt x="0" y="0"/>
                </a:moveTo>
                <a:lnTo>
                  <a:pt x="718461" y="0"/>
                </a:lnTo>
                <a:lnTo>
                  <a:pt x="718461" y="1005846"/>
                </a:lnTo>
                <a:lnTo>
                  <a:pt x="0" y="1005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6833" t="-37953" r="-344151" b="-23498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8325" y="9774174"/>
            <a:ext cx="4403783" cy="42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2600" spc="57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http://mealkid.kro.kr</a:t>
            </a:r>
          </a:p>
        </p:txBody>
      </p:sp>
      <p:sp>
        <p:nvSpPr>
          <p:cNvPr name="TextBox 13" id="13"/>
          <p:cNvSpPr txBox="true"/>
          <p:nvPr/>
        </p:nvSpPr>
        <p:spPr>
          <a:xfrm rot="9985">
            <a:off x="6192129" y="7662090"/>
            <a:ext cx="5903722" cy="138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40606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481918"/>
            <a:chOff x="0" y="0"/>
            <a:chExt cx="4391813" cy="19705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70546"/>
            </a:xfrm>
            <a:custGeom>
              <a:avLst/>
              <a:gdLst/>
              <a:ahLst/>
              <a:cxnLst/>
              <a:rect r="r" b="b" t="t" l="l"/>
              <a:pathLst>
                <a:path h="1970546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47042"/>
                  </a:lnTo>
                  <a:cubicBezTo>
                    <a:pt x="4391813" y="1960023"/>
                    <a:pt x="4381290" y="1970546"/>
                    <a:pt x="4368309" y="1970546"/>
                  </a:cubicBezTo>
                  <a:lnTo>
                    <a:pt x="23504" y="1970546"/>
                  </a:lnTo>
                  <a:cubicBezTo>
                    <a:pt x="10523" y="1970546"/>
                    <a:pt x="0" y="1960023"/>
                    <a:pt x="0" y="1947042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2008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14127" y="3059520"/>
            <a:ext cx="1464305" cy="2649236"/>
          </a:xfrm>
          <a:custGeom>
            <a:avLst/>
            <a:gdLst/>
            <a:ahLst/>
            <a:cxnLst/>
            <a:rect r="r" b="b" t="t" l="l"/>
            <a:pathLst>
              <a:path h="2649236" w="1464305">
                <a:moveTo>
                  <a:pt x="0" y="0"/>
                </a:moveTo>
                <a:lnTo>
                  <a:pt x="1464305" y="0"/>
                </a:lnTo>
                <a:lnTo>
                  <a:pt x="1464305" y="2649236"/>
                </a:lnTo>
                <a:lnTo>
                  <a:pt x="0" y="2649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124406" y="5358656"/>
            <a:ext cx="1630513" cy="16305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7C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상상력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감소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54919" y="5358656"/>
            <a:ext cx="1630513" cy="16305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7C7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창의력 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감소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10232" y="3931957"/>
            <a:ext cx="1630513" cy="1426699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13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OTT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754919" y="3931957"/>
            <a:ext cx="1630513" cy="1426699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13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동화책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724929" y="5130110"/>
            <a:ext cx="1513808" cy="302762"/>
          </a:xfrm>
          <a:custGeom>
            <a:avLst/>
            <a:gdLst/>
            <a:ahLst/>
            <a:cxnLst/>
            <a:rect r="r" b="b" t="t" l="l"/>
            <a:pathLst>
              <a:path h="302762" w="1513808">
                <a:moveTo>
                  <a:pt x="0" y="0"/>
                </a:moveTo>
                <a:lnTo>
                  <a:pt x="1513808" y="0"/>
                </a:lnTo>
                <a:lnTo>
                  <a:pt x="1513808" y="302762"/>
                </a:lnTo>
                <a:lnTo>
                  <a:pt x="0" y="302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711287" y="5130110"/>
            <a:ext cx="1513808" cy="302762"/>
          </a:xfrm>
          <a:custGeom>
            <a:avLst/>
            <a:gdLst/>
            <a:ahLst/>
            <a:cxnLst/>
            <a:rect r="r" b="b" t="t" l="l"/>
            <a:pathLst>
              <a:path h="302762" w="1513808">
                <a:moveTo>
                  <a:pt x="0" y="0"/>
                </a:moveTo>
                <a:lnTo>
                  <a:pt x="1513808" y="0"/>
                </a:lnTo>
                <a:lnTo>
                  <a:pt x="1513808" y="302762"/>
                </a:lnTo>
                <a:lnTo>
                  <a:pt x="0" y="302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8191108" y="3870377"/>
            <a:ext cx="1630513" cy="1863443"/>
            <a:chOff x="0" y="0"/>
            <a:chExt cx="7112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11200" cy="812800"/>
            </a:xfrm>
            <a:custGeom>
              <a:avLst/>
              <a:gdLst/>
              <a:ahLst/>
              <a:cxnLst/>
              <a:rect r="r" b="b" t="t" l="l"/>
              <a:pathLst>
                <a:path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89A97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88900" y="88900"/>
              <a:ext cx="533400" cy="5588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생성형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AI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350580" y="5246013"/>
            <a:ext cx="1630513" cy="1863443"/>
            <a:chOff x="0" y="0"/>
            <a:chExt cx="7112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11200" cy="812800"/>
            </a:xfrm>
            <a:custGeom>
              <a:avLst/>
              <a:gdLst/>
              <a:ahLst/>
              <a:cxnLst/>
              <a:rect r="r" b="b" t="t" l="l"/>
              <a:pathLst>
                <a:path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89A97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88900" y="88900"/>
              <a:ext cx="533400" cy="5588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퀴즈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72490" y="5268600"/>
            <a:ext cx="1630513" cy="1863443"/>
            <a:chOff x="0" y="0"/>
            <a:chExt cx="7112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11200" cy="812800"/>
            </a:xfrm>
            <a:custGeom>
              <a:avLst/>
              <a:gdLst/>
              <a:ahLst/>
              <a:cxnLst/>
              <a:rect r="r" b="b" t="t" l="l"/>
              <a:pathLst>
                <a:path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89A97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88900" y="88900"/>
              <a:ext cx="533400" cy="5588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동적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콘텐츠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5296645" y="2648017"/>
            <a:ext cx="549169" cy="823005"/>
          </a:xfrm>
          <a:custGeom>
            <a:avLst/>
            <a:gdLst/>
            <a:ahLst/>
            <a:cxnLst/>
            <a:rect r="r" b="b" t="t" l="l"/>
            <a:pathLst>
              <a:path h="823005" w="549169">
                <a:moveTo>
                  <a:pt x="0" y="0"/>
                </a:moveTo>
                <a:lnTo>
                  <a:pt x="549168" y="0"/>
                </a:lnTo>
                <a:lnTo>
                  <a:pt x="549168" y="823005"/>
                </a:lnTo>
                <a:lnTo>
                  <a:pt x="0" y="823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4550215" y="3471022"/>
            <a:ext cx="1630513" cy="163051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0605" y="0"/>
                  </a:moveTo>
                  <a:lnTo>
                    <a:pt x="672195" y="0"/>
                  </a:lnTo>
                  <a:cubicBezTo>
                    <a:pt x="749849" y="0"/>
                    <a:pt x="812800" y="62951"/>
                    <a:pt x="812800" y="140605"/>
                  </a:cubicBezTo>
                  <a:lnTo>
                    <a:pt x="812800" y="672195"/>
                  </a:lnTo>
                  <a:cubicBezTo>
                    <a:pt x="812800" y="749849"/>
                    <a:pt x="749849" y="812800"/>
                    <a:pt x="672195" y="812800"/>
                  </a:cubicBezTo>
                  <a:lnTo>
                    <a:pt x="140605" y="812800"/>
                  </a:lnTo>
                  <a:cubicBezTo>
                    <a:pt x="62951" y="812800"/>
                    <a:pt x="0" y="749849"/>
                    <a:pt x="0" y="672195"/>
                  </a:cubicBezTo>
                  <a:lnTo>
                    <a:pt x="0" y="140605"/>
                  </a:lnTo>
                  <a:cubicBezTo>
                    <a:pt x="0" y="62951"/>
                    <a:pt x="62951" y="0"/>
                    <a:pt x="140605" y="0"/>
                  </a:cubicBezTo>
                  <a:close/>
                </a:path>
              </a:pathLst>
            </a:custGeom>
            <a:solidFill>
              <a:srgbClr val="82ACC9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성취감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666132" y="4421232"/>
            <a:ext cx="1630513" cy="1630513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0605" y="0"/>
                  </a:moveTo>
                  <a:lnTo>
                    <a:pt x="672195" y="0"/>
                  </a:lnTo>
                  <a:cubicBezTo>
                    <a:pt x="749849" y="0"/>
                    <a:pt x="812800" y="62951"/>
                    <a:pt x="812800" y="140605"/>
                  </a:cubicBezTo>
                  <a:lnTo>
                    <a:pt x="812800" y="672195"/>
                  </a:lnTo>
                  <a:cubicBezTo>
                    <a:pt x="812800" y="749849"/>
                    <a:pt x="749849" y="812800"/>
                    <a:pt x="672195" y="812800"/>
                  </a:cubicBezTo>
                  <a:lnTo>
                    <a:pt x="140605" y="812800"/>
                  </a:lnTo>
                  <a:cubicBezTo>
                    <a:pt x="62951" y="812800"/>
                    <a:pt x="0" y="749849"/>
                    <a:pt x="0" y="672195"/>
                  </a:cubicBezTo>
                  <a:lnTo>
                    <a:pt x="0" y="140605"/>
                  </a:lnTo>
                  <a:cubicBezTo>
                    <a:pt x="0" y="62951"/>
                    <a:pt x="62951" y="0"/>
                    <a:pt x="140605" y="0"/>
                  </a:cubicBezTo>
                  <a:close/>
                </a:path>
              </a:pathLst>
            </a:custGeom>
            <a:solidFill>
              <a:srgbClr val="82ACC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상상력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689163" y="5358656"/>
            <a:ext cx="1630513" cy="163051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0605" y="0"/>
                  </a:moveTo>
                  <a:lnTo>
                    <a:pt x="672195" y="0"/>
                  </a:lnTo>
                  <a:cubicBezTo>
                    <a:pt x="749849" y="0"/>
                    <a:pt x="812800" y="62951"/>
                    <a:pt x="812800" y="140605"/>
                  </a:cubicBezTo>
                  <a:lnTo>
                    <a:pt x="812800" y="672195"/>
                  </a:lnTo>
                  <a:cubicBezTo>
                    <a:pt x="812800" y="749849"/>
                    <a:pt x="749849" y="812800"/>
                    <a:pt x="672195" y="812800"/>
                  </a:cubicBezTo>
                  <a:lnTo>
                    <a:pt x="140605" y="812800"/>
                  </a:lnTo>
                  <a:cubicBezTo>
                    <a:pt x="62951" y="812800"/>
                    <a:pt x="0" y="749849"/>
                    <a:pt x="0" y="672195"/>
                  </a:cubicBezTo>
                  <a:lnTo>
                    <a:pt x="0" y="140605"/>
                  </a:lnTo>
                  <a:cubicBezTo>
                    <a:pt x="0" y="62951"/>
                    <a:pt x="62951" y="0"/>
                    <a:pt x="140605" y="0"/>
                  </a:cubicBezTo>
                  <a:close/>
                </a:path>
              </a:pathLst>
            </a:custGeom>
            <a:solidFill>
              <a:srgbClr val="82ACC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20451" lIns="20451" bIns="20451" rIns="20451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용이고딕-레귤러"/>
                  <a:ea typeface="용이고딕-레귤러"/>
                  <a:cs typeface="용이고딕-레귤러"/>
                  <a:sym typeface="용이고딕-레귤러"/>
                </a:rPr>
                <a:t>창의력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2329870" y="2978926"/>
            <a:ext cx="1820786" cy="2614706"/>
          </a:xfrm>
          <a:custGeom>
            <a:avLst/>
            <a:gdLst/>
            <a:ahLst/>
            <a:cxnLst/>
            <a:rect r="r" b="b" t="t" l="l"/>
            <a:pathLst>
              <a:path h="2614706" w="1820786">
                <a:moveTo>
                  <a:pt x="0" y="0"/>
                </a:moveTo>
                <a:lnTo>
                  <a:pt x="1820786" y="0"/>
                </a:lnTo>
                <a:lnTo>
                  <a:pt x="1820786" y="2614706"/>
                </a:lnTo>
                <a:lnTo>
                  <a:pt x="0" y="2614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211107" y="198437"/>
            <a:ext cx="3798250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#2. 프로젝트 소개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469748">
            <a:off x="4728507" y="3422310"/>
            <a:ext cx="365373" cy="626029"/>
          </a:xfrm>
          <a:custGeom>
            <a:avLst/>
            <a:gdLst/>
            <a:ahLst/>
            <a:cxnLst/>
            <a:rect r="r" b="b" t="t" l="l"/>
            <a:pathLst>
              <a:path h="626029" w="365373">
                <a:moveTo>
                  <a:pt x="0" y="0"/>
                </a:moveTo>
                <a:lnTo>
                  <a:pt x="365373" y="0"/>
                </a:lnTo>
                <a:lnTo>
                  <a:pt x="365373" y="626029"/>
                </a:lnTo>
                <a:lnTo>
                  <a:pt x="0" y="626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3466070" y="7163245"/>
            <a:ext cx="1707211" cy="660665"/>
            <a:chOff x="0" y="0"/>
            <a:chExt cx="497805" cy="19264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97805" cy="192643"/>
            </a:xfrm>
            <a:custGeom>
              <a:avLst/>
              <a:gdLst/>
              <a:ahLst/>
              <a:cxnLst/>
              <a:rect r="r" b="b" t="t" l="l"/>
              <a:pathLst>
                <a:path h="192643" w="497805">
                  <a:moveTo>
                    <a:pt x="96322" y="0"/>
                  </a:moveTo>
                  <a:lnTo>
                    <a:pt x="401484" y="0"/>
                  </a:lnTo>
                  <a:cubicBezTo>
                    <a:pt x="454681" y="0"/>
                    <a:pt x="497805" y="43125"/>
                    <a:pt x="497805" y="96322"/>
                  </a:cubicBezTo>
                  <a:lnTo>
                    <a:pt x="497805" y="96322"/>
                  </a:lnTo>
                  <a:cubicBezTo>
                    <a:pt x="497805" y="121868"/>
                    <a:pt x="487657" y="146367"/>
                    <a:pt x="469593" y="164431"/>
                  </a:cubicBezTo>
                  <a:cubicBezTo>
                    <a:pt x="451530" y="182495"/>
                    <a:pt x="427030" y="192643"/>
                    <a:pt x="401484" y="192643"/>
                  </a:cubicBezTo>
                  <a:lnTo>
                    <a:pt x="96322" y="192643"/>
                  </a:lnTo>
                  <a:cubicBezTo>
                    <a:pt x="70776" y="192643"/>
                    <a:pt x="46276" y="182495"/>
                    <a:pt x="28212" y="164431"/>
                  </a:cubicBezTo>
                  <a:cubicBezTo>
                    <a:pt x="10148" y="146367"/>
                    <a:pt x="0" y="121868"/>
                    <a:pt x="0" y="96322"/>
                  </a:cubicBezTo>
                  <a:lnTo>
                    <a:pt x="0" y="96322"/>
                  </a:lnTo>
                  <a:cubicBezTo>
                    <a:pt x="0" y="70776"/>
                    <a:pt x="10148" y="46276"/>
                    <a:pt x="28212" y="28212"/>
                  </a:cubicBezTo>
                  <a:cubicBezTo>
                    <a:pt x="46276" y="10148"/>
                    <a:pt x="70776" y="0"/>
                    <a:pt x="96322" y="0"/>
                  </a:cubicBezTo>
                  <a:close/>
                </a:path>
              </a:pathLst>
            </a:custGeom>
            <a:solidFill>
              <a:srgbClr val="E5C5BE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497805" cy="249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2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기대 효과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114854" y="500186"/>
            <a:ext cx="6391390" cy="1430410"/>
            <a:chOff x="0" y="0"/>
            <a:chExt cx="1683329" cy="37673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683329" cy="376733"/>
            </a:xfrm>
            <a:custGeom>
              <a:avLst/>
              <a:gdLst/>
              <a:ahLst/>
              <a:cxnLst/>
              <a:rect r="r" b="b" t="t" l="l"/>
              <a:pathLst>
                <a:path h="376733" w="1683329">
                  <a:moveTo>
                    <a:pt x="61322" y="0"/>
                  </a:moveTo>
                  <a:lnTo>
                    <a:pt x="1622007" y="0"/>
                  </a:lnTo>
                  <a:cubicBezTo>
                    <a:pt x="1655874" y="0"/>
                    <a:pt x="1683329" y="27455"/>
                    <a:pt x="1683329" y="61322"/>
                  </a:cubicBezTo>
                  <a:lnTo>
                    <a:pt x="1683329" y="315411"/>
                  </a:lnTo>
                  <a:cubicBezTo>
                    <a:pt x="1683329" y="331675"/>
                    <a:pt x="1676868" y="347272"/>
                    <a:pt x="1665368" y="358773"/>
                  </a:cubicBezTo>
                  <a:cubicBezTo>
                    <a:pt x="1653868" y="370273"/>
                    <a:pt x="1638270" y="376733"/>
                    <a:pt x="1622007" y="376733"/>
                  </a:cubicBezTo>
                  <a:lnTo>
                    <a:pt x="61322" y="376733"/>
                  </a:lnTo>
                  <a:cubicBezTo>
                    <a:pt x="45059" y="376733"/>
                    <a:pt x="29461" y="370273"/>
                    <a:pt x="17961" y="358773"/>
                  </a:cubicBezTo>
                  <a:cubicBezTo>
                    <a:pt x="6461" y="347272"/>
                    <a:pt x="0" y="331675"/>
                    <a:pt x="0" y="315411"/>
                  </a:cubicBezTo>
                  <a:lnTo>
                    <a:pt x="0" y="61322"/>
                  </a:lnTo>
                  <a:cubicBezTo>
                    <a:pt x="0" y="45059"/>
                    <a:pt x="6461" y="29461"/>
                    <a:pt x="17961" y="17961"/>
                  </a:cubicBezTo>
                  <a:cubicBezTo>
                    <a:pt x="29461" y="6461"/>
                    <a:pt x="45059" y="0"/>
                    <a:pt x="613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683329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6114854" y="978853"/>
            <a:ext cx="6317656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배경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8080535" y="7132044"/>
            <a:ext cx="1707211" cy="660665"/>
            <a:chOff x="0" y="0"/>
            <a:chExt cx="497805" cy="19264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97805" cy="192643"/>
            </a:xfrm>
            <a:custGeom>
              <a:avLst/>
              <a:gdLst/>
              <a:ahLst/>
              <a:cxnLst/>
              <a:rect r="r" b="b" t="t" l="l"/>
              <a:pathLst>
                <a:path h="192643" w="497805">
                  <a:moveTo>
                    <a:pt x="96322" y="0"/>
                  </a:moveTo>
                  <a:lnTo>
                    <a:pt x="401484" y="0"/>
                  </a:lnTo>
                  <a:cubicBezTo>
                    <a:pt x="454681" y="0"/>
                    <a:pt x="497805" y="43125"/>
                    <a:pt x="497805" y="96322"/>
                  </a:cubicBezTo>
                  <a:lnTo>
                    <a:pt x="497805" y="96322"/>
                  </a:lnTo>
                  <a:cubicBezTo>
                    <a:pt x="497805" y="121868"/>
                    <a:pt x="487657" y="146367"/>
                    <a:pt x="469593" y="164431"/>
                  </a:cubicBezTo>
                  <a:cubicBezTo>
                    <a:pt x="451530" y="182495"/>
                    <a:pt x="427030" y="192643"/>
                    <a:pt x="401484" y="192643"/>
                  </a:cubicBezTo>
                  <a:lnTo>
                    <a:pt x="96322" y="192643"/>
                  </a:lnTo>
                  <a:cubicBezTo>
                    <a:pt x="70776" y="192643"/>
                    <a:pt x="46276" y="182495"/>
                    <a:pt x="28212" y="164431"/>
                  </a:cubicBezTo>
                  <a:cubicBezTo>
                    <a:pt x="10148" y="146367"/>
                    <a:pt x="0" y="121868"/>
                    <a:pt x="0" y="96322"/>
                  </a:cubicBezTo>
                  <a:lnTo>
                    <a:pt x="0" y="96322"/>
                  </a:lnTo>
                  <a:cubicBezTo>
                    <a:pt x="0" y="70776"/>
                    <a:pt x="10148" y="46276"/>
                    <a:pt x="28212" y="28212"/>
                  </a:cubicBezTo>
                  <a:cubicBezTo>
                    <a:pt x="46276" y="10148"/>
                    <a:pt x="70776" y="0"/>
                    <a:pt x="96322" y="0"/>
                  </a:cubicBezTo>
                  <a:close/>
                </a:path>
              </a:pathLst>
            </a:custGeom>
            <a:solidFill>
              <a:srgbClr val="E5C5BE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57150"/>
              <a:ext cx="497805" cy="249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2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해결 방법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2862964" y="7163245"/>
            <a:ext cx="1707211" cy="660665"/>
            <a:chOff x="0" y="0"/>
            <a:chExt cx="497805" cy="19264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97805" cy="192643"/>
            </a:xfrm>
            <a:custGeom>
              <a:avLst/>
              <a:gdLst/>
              <a:ahLst/>
              <a:cxnLst/>
              <a:rect r="r" b="b" t="t" l="l"/>
              <a:pathLst>
                <a:path h="192643" w="497805">
                  <a:moveTo>
                    <a:pt x="96322" y="0"/>
                  </a:moveTo>
                  <a:lnTo>
                    <a:pt x="401484" y="0"/>
                  </a:lnTo>
                  <a:cubicBezTo>
                    <a:pt x="454681" y="0"/>
                    <a:pt x="497805" y="43125"/>
                    <a:pt x="497805" y="96322"/>
                  </a:cubicBezTo>
                  <a:lnTo>
                    <a:pt x="497805" y="96322"/>
                  </a:lnTo>
                  <a:cubicBezTo>
                    <a:pt x="497805" y="121868"/>
                    <a:pt x="487657" y="146367"/>
                    <a:pt x="469593" y="164431"/>
                  </a:cubicBezTo>
                  <a:cubicBezTo>
                    <a:pt x="451530" y="182495"/>
                    <a:pt x="427030" y="192643"/>
                    <a:pt x="401484" y="192643"/>
                  </a:cubicBezTo>
                  <a:lnTo>
                    <a:pt x="96322" y="192643"/>
                  </a:lnTo>
                  <a:cubicBezTo>
                    <a:pt x="70776" y="192643"/>
                    <a:pt x="46276" y="182495"/>
                    <a:pt x="28212" y="164431"/>
                  </a:cubicBezTo>
                  <a:cubicBezTo>
                    <a:pt x="10148" y="146367"/>
                    <a:pt x="0" y="121868"/>
                    <a:pt x="0" y="96322"/>
                  </a:cubicBezTo>
                  <a:lnTo>
                    <a:pt x="0" y="96322"/>
                  </a:lnTo>
                  <a:cubicBezTo>
                    <a:pt x="0" y="70776"/>
                    <a:pt x="10148" y="46276"/>
                    <a:pt x="28212" y="28212"/>
                  </a:cubicBezTo>
                  <a:cubicBezTo>
                    <a:pt x="46276" y="10148"/>
                    <a:pt x="70776" y="0"/>
                    <a:pt x="96322" y="0"/>
                  </a:cubicBezTo>
                  <a:close/>
                </a:path>
              </a:pathLst>
            </a:custGeom>
            <a:solidFill>
              <a:srgbClr val="E5C5BE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497805" cy="249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2"/>
                  </a:solidFill>
                  <a:latin typeface="용이고딕-레귤러 Bold"/>
                  <a:ea typeface="용이고딕-레귤러 Bold"/>
                  <a:cs typeface="용이고딕-레귤러 Bold"/>
                  <a:sym typeface="용이고딕-레귤러 Bold"/>
                </a:rPr>
                <a:t>문제 인식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3427046" y="8521176"/>
            <a:ext cx="11404399" cy="73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OTT와 전통적 동화책은 아이의 상상력과 창의력 발휘 요소가 부족함</a:t>
            </a:r>
          </a:p>
          <a:p>
            <a:pPr algn="l" marL="487341" indent="-243670" lvl="1">
              <a:lnSpc>
                <a:spcPts val="2979"/>
              </a:lnSpc>
              <a:buFont typeface="Arial"/>
              <a:buChar char="•"/>
            </a:pPr>
            <a:r>
              <a:rPr lang="en-US" sz="225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생성형 AI와 퀴즈, 동적 콘텐츠로 아동이 창의력과 상상력을 발휘하고 성취감 느끼도록 장려함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0797" y="756189"/>
            <a:ext cx="13292681" cy="9325253"/>
          </a:xfrm>
          <a:custGeom>
            <a:avLst/>
            <a:gdLst/>
            <a:ahLst/>
            <a:cxnLst/>
            <a:rect r="r" b="b" t="t" l="l"/>
            <a:pathLst>
              <a:path h="9325253" w="13292681">
                <a:moveTo>
                  <a:pt x="0" y="0"/>
                </a:moveTo>
                <a:lnTo>
                  <a:pt x="13292681" y="0"/>
                </a:lnTo>
                <a:lnTo>
                  <a:pt x="13292681" y="9325253"/>
                </a:lnTo>
                <a:lnTo>
                  <a:pt x="0" y="9325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884" y="4817839"/>
            <a:ext cx="2175573" cy="94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6"/>
              </a:lnSpc>
            </a:pPr>
            <a:r>
              <a:rPr lang="en-US" sz="817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ERD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0732" y="240535"/>
            <a:ext cx="4693127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#8 부록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163970" y="3285272"/>
            <a:ext cx="5321998" cy="5496560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88295" t="-26971" r="-8829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5F5F6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999418" y="3304965"/>
            <a:ext cx="6847175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00"/>
              </a:lnSpc>
            </a:pPr>
            <a:r>
              <a:rPr lang="en-US" sz="125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Meal kid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99418" y="5409346"/>
            <a:ext cx="6219865" cy="292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8"/>
              </a:lnSpc>
            </a:pPr>
            <a:r>
              <a:rPr lang="en-US" sz="30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직접 조리해야 완성되는 </a:t>
            </a:r>
          </a:p>
          <a:p>
            <a:pPr algn="l">
              <a:lnSpc>
                <a:spcPts val="4678"/>
              </a:lnSpc>
            </a:pPr>
            <a:r>
              <a:rPr lang="en-US" sz="30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밀키트처럼</a:t>
            </a:r>
          </a:p>
          <a:p>
            <a:pPr algn="l">
              <a:lnSpc>
                <a:spcPts val="4678"/>
              </a:lnSpc>
            </a:pPr>
            <a:r>
              <a:rPr lang="en-US" sz="30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직접 컨텐츠에 참여하여 </a:t>
            </a:r>
          </a:p>
          <a:p>
            <a:pPr algn="l">
              <a:lnSpc>
                <a:spcPts val="4678"/>
              </a:lnSpc>
            </a:pPr>
            <a:r>
              <a:rPr lang="en-US" sz="30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창의력과 상상력을 향상시켜주는</a:t>
            </a:r>
          </a:p>
          <a:p>
            <a:pPr algn="l">
              <a:lnSpc>
                <a:spcPts val="4678"/>
              </a:lnSpc>
            </a:pPr>
            <a:r>
              <a:rPr lang="en-US" sz="3077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유아 동화 플랫폼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107" y="198437"/>
            <a:ext cx="3798250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#2. 프로젝트 소개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091394">
            <a:off x="231664" y="498977"/>
            <a:ext cx="2396390" cy="3595097"/>
          </a:xfrm>
          <a:custGeom>
            <a:avLst/>
            <a:gdLst/>
            <a:ahLst/>
            <a:cxnLst/>
            <a:rect r="r" b="b" t="t" l="l"/>
            <a:pathLst>
              <a:path h="3595097" w="2396390">
                <a:moveTo>
                  <a:pt x="0" y="0"/>
                </a:moveTo>
                <a:lnTo>
                  <a:pt x="2396390" y="0"/>
                </a:lnTo>
                <a:lnTo>
                  <a:pt x="2396390" y="3595097"/>
                </a:lnTo>
                <a:lnTo>
                  <a:pt x="0" y="35950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760" t="0" r="-44673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999418" y="6021901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980368" y="8351320"/>
            <a:ext cx="65112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999418" y="7790156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999418" y="6612451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999418" y="719216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6114854" y="500186"/>
            <a:ext cx="6391390" cy="1430410"/>
            <a:chOff x="0" y="0"/>
            <a:chExt cx="1683329" cy="3767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83329" cy="376733"/>
            </a:xfrm>
            <a:custGeom>
              <a:avLst/>
              <a:gdLst/>
              <a:ahLst/>
              <a:cxnLst/>
              <a:rect r="r" b="b" t="t" l="l"/>
              <a:pathLst>
                <a:path h="376733" w="1683329">
                  <a:moveTo>
                    <a:pt x="61322" y="0"/>
                  </a:moveTo>
                  <a:lnTo>
                    <a:pt x="1622007" y="0"/>
                  </a:lnTo>
                  <a:cubicBezTo>
                    <a:pt x="1655874" y="0"/>
                    <a:pt x="1683329" y="27455"/>
                    <a:pt x="1683329" y="61322"/>
                  </a:cubicBezTo>
                  <a:lnTo>
                    <a:pt x="1683329" y="315411"/>
                  </a:lnTo>
                  <a:cubicBezTo>
                    <a:pt x="1683329" y="331675"/>
                    <a:pt x="1676868" y="347272"/>
                    <a:pt x="1665368" y="358773"/>
                  </a:cubicBezTo>
                  <a:cubicBezTo>
                    <a:pt x="1653868" y="370273"/>
                    <a:pt x="1638270" y="376733"/>
                    <a:pt x="1622007" y="376733"/>
                  </a:cubicBezTo>
                  <a:lnTo>
                    <a:pt x="61322" y="376733"/>
                  </a:lnTo>
                  <a:cubicBezTo>
                    <a:pt x="45059" y="376733"/>
                    <a:pt x="29461" y="370273"/>
                    <a:pt x="17961" y="358773"/>
                  </a:cubicBezTo>
                  <a:cubicBezTo>
                    <a:pt x="6461" y="347272"/>
                    <a:pt x="0" y="331675"/>
                    <a:pt x="0" y="315411"/>
                  </a:cubicBezTo>
                  <a:lnTo>
                    <a:pt x="0" y="61322"/>
                  </a:lnTo>
                  <a:cubicBezTo>
                    <a:pt x="0" y="45059"/>
                    <a:pt x="6461" y="29461"/>
                    <a:pt x="17961" y="17961"/>
                  </a:cubicBezTo>
                  <a:cubicBezTo>
                    <a:pt x="29461" y="6461"/>
                    <a:pt x="45059" y="0"/>
                    <a:pt x="613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83329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072130" y="931228"/>
            <a:ext cx="6434114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프로젝트 소개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823146">
            <a:off x="16506230" y="6942902"/>
            <a:ext cx="2886688" cy="2993402"/>
          </a:xfrm>
          <a:custGeom>
            <a:avLst/>
            <a:gdLst/>
            <a:ahLst/>
            <a:cxnLst/>
            <a:rect r="r" b="b" t="t" l="l"/>
            <a:pathLst>
              <a:path h="2993402" w="2886688">
                <a:moveTo>
                  <a:pt x="0" y="0"/>
                </a:moveTo>
                <a:lnTo>
                  <a:pt x="2886688" y="0"/>
                </a:lnTo>
                <a:lnTo>
                  <a:pt x="2886688" y="2993401"/>
                </a:lnTo>
                <a:lnTo>
                  <a:pt x="0" y="299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0939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348618"/>
            <a:chOff x="0" y="0"/>
            <a:chExt cx="4391813" cy="19354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35438"/>
            </a:xfrm>
            <a:custGeom>
              <a:avLst/>
              <a:gdLst/>
              <a:ahLst/>
              <a:cxnLst/>
              <a:rect r="r" b="b" t="t" l="l"/>
              <a:pathLst>
                <a:path h="1935438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11934"/>
                  </a:lnTo>
                  <a:cubicBezTo>
                    <a:pt x="4391813" y="1924915"/>
                    <a:pt x="4381290" y="1935438"/>
                    <a:pt x="4368309" y="1935438"/>
                  </a:cubicBezTo>
                  <a:lnTo>
                    <a:pt x="23504" y="1935438"/>
                  </a:lnTo>
                  <a:cubicBezTo>
                    <a:pt x="10523" y="1935438"/>
                    <a:pt x="0" y="1924915"/>
                    <a:pt x="0" y="1911934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1973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23146">
            <a:off x="16447260" y="4407162"/>
            <a:ext cx="2886688" cy="2993402"/>
          </a:xfrm>
          <a:custGeom>
            <a:avLst/>
            <a:gdLst/>
            <a:ahLst/>
            <a:cxnLst/>
            <a:rect r="r" b="b" t="t" l="l"/>
            <a:pathLst>
              <a:path h="2993402" w="2886688">
                <a:moveTo>
                  <a:pt x="0" y="0"/>
                </a:moveTo>
                <a:lnTo>
                  <a:pt x="2886688" y="0"/>
                </a:lnTo>
                <a:lnTo>
                  <a:pt x="2886688" y="2993402"/>
                </a:lnTo>
                <a:lnTo>
                  <a:pt x="0" y="2993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0939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091394">
            <a:off x="231664" y="498977"/>
            <a:ext cx="2396390" cy="3595097"/>
          </a:xfrm>
          <a:custGeom>
            <a:avLst/>
            <a:gdLst/>
            <a:ahLst/>
            <a:cxnLst/>
            <a:rect r="r" b="b" t="t" l="l"/>
            <a:pathLst>
              <a:path h="3595097" w="2396390">
                <a:moveTo>
                  <a:pt x="0" y="0"/>
                </a:moveTo>
                <a:lnTo>
                  <a:pt x="2396390" y="0"/>
                </a:lnTo>
                <a:lnTo>
                  <a:pt x="2396390" y="3595097"/>
                </a:lnTo>
                <a:lnTo>
                  <a:pt x="0" y="359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4760" t="0" r="-4467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487620" y="3562221"/>
            <a:ext cx="13645858" cy="5705604"/>
            <a:chOff x="0" y="0"/>
            <a:chExt cx="3593971" cy="15027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93971" cy="1502710"/>
            </a:xfrm>
            <a:custGeom>
              <a:avLst/>
              <a:gdLst/>
              <a:ahLst/>
              <a:cxnLst/>
              <a:rect r="r" b="b" t="t" l="l"/>
              <a:pathLst>
                <a:path h="1502710" w="3593971">
                  <a:moveTo>
                    <a:pt x="0" y="0"/>
                  </a:moveTo>
                  <a:lnTo>
                    <a:pt x="3593971" y="0"/>
                  </a:lnTo>
                  <a:lnTo>
                    <a:pt x="3593971" y="1502710"/>
                  </a:lnTo>
                  <a:lnTo>
                    <a:pt x="0" y="15027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593971" cy="1540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422931" y="2222244"/>
            <a:ext cx="2071871" cy="1434762"/>
          </a:xfrm>
          <a:custGeom>
            <a:avLst/>
            <a:gdLst/>
            <a:ahLst/>
            <a:cxnLst/>
            <a:rect r="r" b="b" t="t" l="l"/>
            <a:pathLst>
              <a:path h="1434762" w="2071871">
                <a:moveTo>
                  <a:pt x="0" y="0"/>
                </a:moveTo>
                <a:lnTo>
                  <a:pt x="2071871" y="0"/>
                </a:lnTo>
                <a:lnTo>
                  <a:pt x="2071871" y="1434762"/>
                </a:lnTo>
                <a:lnTo>
                  <a:pt x="0" y="143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054" t="0" r="-4310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32018" y="2338723"/>
            <a:ext cx="2301460" cy="1265695"/>
          </a:xfrm>
          <a:custGeom>
            <a:avLst/>
            <a:gdLst/>
            <a:ahLst/>
            <a:cxnLst/>
            <a:rect r="r" b="b" t="t" l="l"/>
            <a:pathLst>
              <a:path h="1265695" w="2301460">
                <a:moveTo>
                  <a:pt x="0" y="0"/>
                </a:moveTo>
                <a:lnTo>
                  <a:pt x="2301460" y="0"/>
                </a:lnTo>
                <a:lnTo>
                  <a:pt x="2301460" y="1265696"/>
                </a:lnTo>
                <a:lnTo>
                  <a:pt x="0" y="1265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689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91699" y="2119190"/>
            <a:ext cx="2194017" cy="1819062"/>
          </a:xfrm>
          <a:custGeom>
            <a:avLst/>
            <a:gdLst/>
            <a:ahLst/>
            <a:cxnLst/>
            <a:rect r="r" b="b" t="t" l="l"/>
            <a:pathLst>
              <a:path h="1819062" w="2194017">
                <a:moveTo>
                  <a:pt x="0" y="0"/>
                </a:moveTo>
                <a:lnTo>
                  <a:pt x="2194017" y="0"/>
                </a:lnTo>
                <a:lnTo>
                  <a:pt x="2194017" y="1819062"/>
                </a:lnTo>
                <a:lnTo>
                  <a:pt x="0" y="1819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31962" b="0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2487620" y="3566984"/>
          <a:ext cx="13645858" cy="5696079"/>
        </p:xfrm>
        <a:graphic>
          <a:graphicData uri="http://schemas.openxmlformats.org/drawingml/2006/table">
            <a:tbl>
              <a:tblPr/>
              <a:tblGrid>
                <a:gridCol w="6306102"/>
                <a:gridCol w="2419528"/>
                <a:gridCol w="2481465"/>
                <a:gridCol w="2438763"/>
              </a:tblGrid>
              <a:tr h="6881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동화, 질문</a:t>
                      </a:r>
                      <a:r>
                        <a:rPr lang="en-US" sz="2349">
                          <a:solidFill>
                            <a:srgbClr val="EA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 TTS</a:t>
                      </a: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 서비스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7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동화, 질문 </a:t>
                      </a:r>
                      <a:r>
                        <a:rPr lang="en-US" sz="2349">
                          <a:solidFill>
                            <a:srgbClr val="EA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STT</a:t>
                      </a: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 서비스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7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읽은 동화</a:t>
                      </a:r>
                      <a:r>
                        <a:rPr lang="en-US" sz="2349">
                          <a:solidFill>
                            <a:srgbClr val="EA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 퀴즈 생성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7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동화 </a:t>
                      </a:r>
                      <a:r>
                        <a:rPr lang="en-US" sz="2349">
                          <a:solidFill>
                            <a:srgbClr val="EA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TTI</a:t>
                      </a: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 서비스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X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X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7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EA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멀티 프로필</a:t>
                      </a: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 서비스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X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X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27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EA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상호작용을 통한 동화 생성 </a:t>
                      </a: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서비스</a:t>
                      </a:r>
                      <a:endParaRPr lang="en-US" sz="1100"/>
                    </a:p>
                    <a:p>
                      <a:pPr algn="l">
                        <a:lnSpc>
                          <a:spcPts val="3288"/>
                        </a:lnSpc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 (with TTS, STT, TTI) </a:t>
                      </a:r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X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X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1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EA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생성된 동화 공유 책장</a:t>
                      </a: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 서비스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E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X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88"/>
                        </a:lnSpc>
                        <a:defRPr/>
                      </a:pPr>
                      <a:r>
                        <a:rPr lang="en-US" sz="2349">
                          <a:solidFill>
                            <a:srgbClr val="000000"/>
                          </a:solidFill>
                          <a:latin typeface="용이고딕-레귤러"/>
                          <a:ea typeface="용이고딕-레귤러"/>
                          <a:cs typeface="용이고딕-레귤러"/>
                          <a:sym typeface="용이고딕-레귤러"/>
                        </a:rPr>
                        <a:t>X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6114854" y="500186"/>
            <a:ext cx="6391390" cy="1430410"/>
            <a:chOff x="0" y="0"/>
            <a:chExt cx="1683329" cy="3767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83329" cy="376733"/>
            </a:xfrm>
            <a:custGeom>
              <a:avLst/>
              <a:gdLst/>
              <a:ahLst/>
              <a:cxnLst/>
              <a:rect r="r" b="b" t="t" l="l"/>
              <a:pathLst>
                <a:path h="376733" w="1683329">
                  <a:moveTo>
                    <a:pt x="61322" y="0"/>
                  </a:moveTo>
                  <a:lnTo>
                    <a:pt x="1622007" y="0"/>
                  </a:lnTo>
                  <a:cubicBezTo>
                    <a:pt x="1655874" y="0"/>
                    <a:pt x="1683329" y="27455"/>
                    <a:pt x="1683329" y="61322"/>
                  </a:cubicBezTo>
                  <a:lnTo>
                    <a:pt x="1683329" y="315411"/>
                  </a:lnTo>
                  <a:cubicBezTo>
                    <a:pt x="1683329" y="331675"/>
                    <a:pt x="1676868" y="347272"/>
                    <a:pt x="1665368" y="358773"/>
                  </a:cubicBezTo>
                  <a:cubicBezTo>
                    <a:pt x="1653868" y="370273"/>
                    <a:pt x="1638270" y="376733"/>
                    <a:pt x="1622007" y="376733"/>
                  </a:cubicBezTo>
                  <a:lnTo>
                    <a:pt x="61322" y="376733"/>
                  </a:lnTo>
                  <a:cubicBezTo>
                    <a:pt x="45059" y="376733"/>
                    <a:pt x="29461" y="370273"/>
                    <a:pt x="17961" y="358773"/>
                  </a:cubicBezTo>
                  <a:cubicBezTo>
                    <a:pt x="6461" y="347272"/>
                    <a:pt x="0" y="331675"/>
                    <a:pt x="0" y="315411"/>
                  </a:cubicBezTo>
                  <a:lnTo>
                    <a:pt x="0" y="61322"/>
                  </a:lnTo>
                  <a:cubicBezTo>
                    <a:pt x="0" y="45059"/>
                    <a:pt x="6461" y="29461"/>
                    <a:pt x="17961" y="17961"/>
                  </a:cubicBezTo>
                  <a:cubicBezTo>
                    <a:pt x="29461" y="6461"/>
                    <a:pt x="45059" y="0"/>
                    <a:pt x="613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83329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19066" y="3562221"/>
            <a:ext cx="2479602" cy="5696079"/>
            <a:chOff x="0" y="0"/>
            <a:chExt cx="315334" cy="72437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5334" cy="724377"/>
            </a:xfrm>
            <a:custGeom>
              <a:avLst/>
              <a:gdLst/>
              <a:ahLst/>
              <a:cxnLst/>
              <a:rect r="r" b="b" t="t" l="l"/>
              <a:pathLst>
                <a:path h="724377" w="315334">
                  <a:moveTo>
                    <a:pt x="0" y="0"/>
                  </a:moveTo>
                  <a:lnTo>
                    <a:pt x="315334" y="0"/>
                  </a:lnTo>
                  <a:lnTo>
                    <a:pt x="315334" y="724377"/>
                  </a:lnTo>
                  <a:lnTo>
                    <a:pt x="0" y="7243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15334" cy="762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11107" y="198437"/>
            <a:ext cx="3798250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#2. 프로젝트 소개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26943" y="893128"/>
            <a:ext cx="6434114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차별점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69973" y="542266"/>
            <a:ext cx="7479850" cy="1430410"/>
            <a:chOff x="0" y="0"/>
            <a:chExt cx="1970002" cy="376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0002" cy="376733"/>
            </a:xfrm>
            <a:custGeom>
              <a:avLst/>
              <a:gdLst/>
              <a:ahLst/>
              <a:cxnLst/>
              <a:rect r="r" b="b" t="t" l="l"/>
              <a:pathLst>
                <a:path h="376733" w="1970002">
                  <a:moveTo>
                    <a:pt x="52399" y="0"/>
                  </a:moveTo>
                  <a:lnTo>
                    <a:pt x="1917603" y="0"/>
                  </a:lnTo>
                  <a:cubicBezTo>
                    <a:pt x="1931500" y="0"/>
                    <a:pt x="1944828" y="5521"/>
                    <a:pt x="1954654" y="15347"/>
                  </a:cubicBezTo>
                  <a:cubicBezTo>
                    <a:pt x="1964481" y="25174"/>
                    <a:pt x="1970002" y="38502"/>
                    <a:pt x="1970002" y="52399"/>
                  </a:cubicBezTo>
                  <a:lnTo>
                    <a:pt x="1970002" y="324335"/>
                  </a:lnTo>
                  <a:cubicBezTo>
                    <a:pt x="1970002" y="353274"/>
                    <a:pt x="1946542" y="376733"/>
                    <a:pt x="1917603" y="376733"/>
                  </a:cubicBezTo>
                  <a:lnTo>
                    <a:pt x="52399" y="376733"/>
                  </a:lnTo>
                  <a:cubicBezTo>
                    <a:pt x="23460" y="376733"/>
                    <a:pt x="0" y="353274"/>
                    <a:pt x="0" y="324335"/>
                  </a:cubicBezTo>
                  <a:lnTo>
                    <a:pt x="0" y="52399"/>
                  </a:lnTo>
                  <a:cubicBezTo>
                    <a:pt x="0" y="23460"/>
                    <a:pt x="23460" y="0"/>
                    <a:pt x="523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7000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6417" y="2296526"/>
            <a:ext cx="16675166" cy="7481918"/>
            <a:chOff x="0" y="0"/>
            <a:chExt cx="4391813" cy="19705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1813" cy="1970546"/>
            </a:xfrm>
            <a:custGeom>
              <a:avLst/>
              <a:gdLst/>
              <a:ahLst/>
              <a:cxnLst/>
              <a:rect r="r" b="b" t="t" l="l"/>
              <a:pathLst>
                <a:path h="1970546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47042"/>
                  </a:lnTo>
                  <a:cubicBezTo>
                    <a:pt x="4391813" y="1960023"/>
                    <a:pt x="4381290" y="1970546"/>
                    <a:pt x="4368309" y="1970546"/>
                  </a:cubicBezTo>
                  <a:lnTo>
                    <a:pt x="23504" y="1970546"/>
                  </a:lnTo>
                  <a:cubicBezTo>
                    <a:pt x="10523" y="1970546"/>
                    <a:pt x="0" y="1960023"/>
                    <a:pt x="0" y="1947042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91813" cy="2008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6417" y="2665688"/>
            <a:ext cx="16675166" cy="6634748"/>
          </a:xfrm>
          <a:custGeom>
            <a:avLst/>
            <a:gdLst/>
            <a:ahLst/>
            <a:cxnLst/>
            <a:rect r="r" b="b" t="t" l="l"/>
            <a:pathLst>
              <a:path h="6634748" w="16675166">
                <a:moveTo>
                  <a:pt x="0" y="0"/>
                </a:moveTo>
                <a:lnTo>
                  <a:pt x="16675166" y="0"/>
                </a:lnTo>
                <a:lnTo>
                  <a:pt x="16675166" y="6634749"/>
                </a:lnTo>
                <a:lnTo>
                  <a:pt x="0" y="663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1107" y="198437"/>
            <a:ext cx="3798250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#2. 프로젝트 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35585" y="927606"/>
            <a:ext cx="8262204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서비스 플로우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DE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417" y="2296526"/>
            <a:ext cx="16675166" cy="7481918"/>
            <a:chOff x="0" y="0"/>
            <a:chExt cx="4391813" cy="19705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1813" cy="1970546"/>
            </a:xfrm>
            <a:custGeom>
              <a:avLst/>
              <a:gdLst/>
              <a:ahLst/>
              <a:cxnLst/>
              <a:rect r="r" b="b" t="t" l="l"/>
              <a:pathLst>
                <a:path h="1970546" w="4391813">
                  <a:moveTo>
                    <a:pt x="23504" y="0"/>
                  </a:moveTo>
                  <a:lnTo>
                    <a:pt x="4368309" y="0"/>
                  </a:lnTo>
                  <a:cubicBezTo>
                    <a:pt x="4381290" y="0"/>
                    <a:pt x="4391813" y="10523"/>
                    <a:pt x="4391813" y="23504"/>
                  </a:cubicBezTo>
                  <a:lnTo>
                    <a:pt x="4391813" y="1947042"/>
                  </a:lnTo>
                  <a:cubicBezTo>
                    <a:pt x="4391813" y="1960023"/>
                    <a:pt x="4381290" y="1970546"/>
                    <a:pt x="4368309" y="1970546"/>
                  </a:cubicBezTo>
                  <a:lnTo>
                    <a:pt x="23504" y="1970546"/>
                  </a:lnTo>
                  <a:cubicBezTo>
                    <a:pt x="10523" y="1970546"/>
                    <a:pt x="0" y="1960023"/>
                    <a:pt x="0" y="1947042"/>
                  </a:cubicBezTo>
                  <a:lnTo>
                    <a:pt x="0" y="23504"/>
                  </a:lnTo>
                  <a:cubicBezTo>
                    <a:pt x="0" y="10523"/>
                    <a:pt x="10523" y="0"/>
                    <a:pt x="235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91813" cy="2008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69973" y="542266"/>
            <a:ext cx="7479850" cy="1430410"/>
            <a:chOff x="0" y="0"/>
            <a:chExt cx="1970002" cy="376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0002" cy="376733"/>
            </a:xfrm>
            <a:custGeom>
              <a:avLst/>
              <a:gdLst/>
              <a:ahLst/>
              <a:cxnLst/>
              <a:rect r="r" b="b" t="t" l="l"/>
              <a:pathLst>
                <a:path h="376733" w="1970002">
                  <a:moveTo>
                    <a:pt x="52399" y="0"/>
                  </a:moveTo>
                  <a:lnTo>
                    <a:pt x="1917603" y="0"/>
                  </a:lnTo>
                  <a:cubicBezTo>
                    <a:pt x="1931500" y="0"/>
                    <a:pt x="1944828" y="5521"/>
                    <a:pt x="1954654" y="15347"/>
                  </a:cubicBezTo>
                  <a:cubicBezTo>
                    <a:pt x="1964481" y="25174"/>
                    <a:pt x="1970002" y="38502"/>
                    <a:pt x="1970002" y="52399"/>
                  </a:cubicBezTo>
                  <a:lnTo>
                    <a:pt x="1970002" y="324335"/>
                  </a:lnTo>
                  <a:cubicBezTo>
                    <a:pt x="1970002" y="353274"/>
                    <a:pt x="1946542" y="376733"/>
                    <a:pt x="1917603" y="376733"/>
                  </a:cubicBezTo>
                  <a:lnTo>
                    <a:pt x="52399" y="376733"/>
                  </a:lnTo>
                  <a:cubicBezTo>
                    <a:pt x="23460" y="376733"/>
                    <a:pt x="0" y="353274"/>
                    <a:pt x="0" y="324335"/>
                  </a:cubicBezTo>
                  <a:lnTo>
                    <a:pt x="0" y="52399"/>
                  </a:lnTo>
                  <a:cubicBezTo>
                    <a:pt x="0" y="23460"/>
                    <a:pt x="23460" y="0"/>
                    <a:pt x="523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0002" cy="41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26943" y="927606"/>
            <a:ext cx="6434114" cy="93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000000"/>
                </a:solidFill>
                <a:latin typeface="용이고딕-레귤러"/>
                <a:ea typeface="용이고딕-레귤러"/>
                <a:cs typeface="용이고딕-레귤러"/>
                <a:sym typeface="용이고딕-레귤러"/>
              </a:rPr>
              <a:t>아키텍처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107" y="198437"/>
            <a:ext cx="3798250" cy="408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400">
                <a:solidFill>
                  <a:srgbClr val="000000"/>
                </a:solidFill>
                <a:latin typeface="용이고딕-레귤러 Bold"/>
                <a:ea typeface="용이고딕-레귤러 Bold"/>
                <a:cs typeface="용이고딕-레귤러 Bold"/>
                <a:sym typeface="용이고딕-레귤러 Bold"/>
              </a:rPr>
              <a:t>#2. 프로젝트 소개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884998" y="2312670"/>
            <a:ext cx="14709457" cy="7420928"/>
            <a:chOff x="0" y="0"/>
            <a:chExt cx="19612610" cy="98945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7034" y="129307"/>
              <a:ext cx="19063271" cy="9674226"/>
            </a:xfrm>
            <a:custGeom>
              <a:avLst/>
              <a:gdLst/>
              <a:ahLst/>
              <a:cxnLst/>
              <a:rect r="r" b="b" t="t" l="l"/>
              <a:pathLst>
                <a:path h="9674226" w="19063271">
                  <a:moveTo>
                    <a:pt x="0" y="0"/>
                  </a:moveTo>
                  <a:lnTo>
                    <a:pt x="19063272" y="0"/>
                  </a:lnTo>
                  <a:lnTo>
                    <a:pt x="19063272" y="9674226"/>
                  </a:lnTo>
                  <a:lnTo>
                    <a:pt x="0" y="9674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38100" y="0"/>
              <a:ext cx="361950" cy="467360"/>
              <a:chOff x="0" y="0"/>
              <a:chExt cx="361950" cy="46736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8260" y="45720"/>
                <a:ext cx="270510" cy="372110"/>
              </a:xfrm>
              <a:custGeom>
                <a:avLst/>
                <a:gdLst/>
                <a:ahLst/>
                <a:cxnLst/>
                <a:rect r="r" b="b" t="t" l="l"/>
                <a:pathLst>
                  <a:path h="372110" w="270510">
                    <a:moveTo>
                      <a:pt x="22860" y="278130"/>
                    </a:moveTo>
                    <a:cubicBezTo>
                      <a:pt x="46990" y="110490"/>
                      <a:pt x="92710" y="66040"/>
                      <a:pt x="104140" y="69850"/>
                    </a:cubicBezTo>
                    <a:cubicBezTo>
                      <a:pt x="115570" y="74930"/>
                      <a:pt x="116840" y="128270"/>
                      <a:pt x="110490" y="146050"/>
                    </a:cubicBezTo>
                    <a:cubicBezTo>
                      <a:pt x="106680" y="158750"/>
                      <a:pt x="97790" y="171450"/>
                      <a:pt x="86360" y="172720"/>
                    </a:cubicBezTo>
                    <a:cubicBezTo>
                      <a:pt x="69850" y="176530"/>
                      <a:pt x="30480" y="153670"/>
                      <a:pt x="16510" y="135890"/>
                    </a:cubicBezTo>
                    <a:cubicBezTo>
                      <a:pt x="5080" y="121920"/>
                      <a:pt x="0" y="102870"/>
                      <a:pt x="2540" y="85090"/>
                    </a:cubicBezTo>
                    <a:cubicBezTo>
                      <a:pt x="5080" y="63500"/>
                      <a:pt x="22860" y="29210"/>
                      <a:pt x="43180" y="17780"/>
                    </a:cubicBezTo>
                    <a:cubicBezTo>
                      <a:pt x="63500" y="5080"/>
                      <a:pt x="100330" y="3810"/>
                      <a:pt x="121920" y="12700"/>
                    </a:cubicBezTo>
                    <a:cubicBezTo>
                      <a:pt x="142240" y="22860"/>
                      <a:pt x="163830" y="54610"/>
                      <a:pt x="168910" y="76200"/>
                    </a:cubicBezTo>
                    <a:cubicBezTo>
                      <a:pt x="173990" y="92710"/>
                      <a:pt x="167640" y="114300"/>
                      <a:pt x="160020" y="128270"/>
                    </a:cubicBezTo>
                    <a:cubicBezTo>
                      <a:pt x="152400" y="143510"/>
                      <a:pt x="138430" y="158750"/>
                      <a:pt x="121920" y="165100"/>
                    </a:cubicBezTo>
                    <a:cubicBezTo>
                      <a:pt x="100330" y="172720"/>
                      <a:pt x="62230" y="170180"/>
                      <a:pt x="43180" y="161290"/>
                    </a:cubicBezTo>
                    <a:cubicBezTo>
                      <a:pt x="26670" y="152400"/>
                      <a:pt x="13970" y="135890"/>
                      <a:pt x="7620" y="120650"/>
                    </a:cubicBezTo>
                    <a:cubicBezTo>
                      <a:pt x="2540" y="104140"/>
                      <a:pt x="1270" y="82550"/>
                      <a:pt x="5080" y="66040"/>
                    </a:cubicBezTo>
                    <a:cubicBezTo>
                      <a:pt x="10160" y="50800"/>
                      <a:pt x="21590" y="33020"/>
                      <a:pt x="35560" y="22860"/>
                    </a:cubicBezTo>
                    <a:cubicBezTo>
                      <a:pt x="49530" y="12700"/>
                      <a:pt x="64770" y="7620"/>
                      <a:pt x="86360" y="5080"/>
                    </a:cubicBezTo>
                    <a:cubicBezTo>
                      <a:pt x="119380" y="2540"/>
                      <a:pt x="186690" y="0"/>
                      <a:pt x="215900" y="21590"/>
                    </a:cubicBezTo>
                    <a:cubicBezTo>
                      <a:pt x="243840" y="41910"/>
                      <a:pt x="270510" y="100330"/>
                      <a:pt x="261620" y="127000"/>
                    </a:cubicBezTo>
                    <a:cubicBezTo>
                      <a:pt x="254000" y="152400"/>
                      <a:pt x="185420" y="153670"/>
                      <a:pt x="172720" y="179070"/>
                    </a:cubicBezTo>
                    <a:cubicBezTo>
                      <a:pt x="161290" y="201930"/>
                      <a:pt x="186690" y="242570"/>
                      <a:pt x="184150" y="269240"/>
                    </a:cubicBezTo>
                    <a:cubicBezTo>
                      <a:pt x="182880" y="290830"/>
                      <a:pt x="177800" y="311150"/>
                      <a:pt x="170180" y="326390"/>
                    </a:cubicBezTo>
                    <a:cubicBezTo>
                      <a:pt x="163830" y="337820"/>
                      <a:pt x="156210" y="347980"/>
                      <a:pt x="147320" y="355600"/>
                    </a:cubicBezTo>
                    <a:cubicBezTo>
                      <a:pt x="137160" y="361950"/>
                      <a:pt x="125730" y="368300"/>
                      <a:pt x="113030" y="369570"/>
                    </a:cubicBezTo>
                    <a:cubicBezTo>
                      <a:pt x="96520" y="372110"/>
                      <a:pt x="72390" y="367030"/>
                      <a:pt x="58420" y="359410"/>
                    </a:cubicBezTo>
                    <a:cubicBezTo>
                      <a:pt x="46990" y="353060"/>
                      <a:pt x="38100" y="344170"/>
                      <a:pt x="33020" y="332740"/>
                    </a:cubicBezTo>
                    <a:cubicBezTo>
                      <a:pt x="25400" y="317500"/>
                      <a:pt x="22860" y="278130"/>
                      <a:pt x="22860" y="27813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9552940"/>
              <a:ext cx="435610" cy="341630"/>
              <a:chOff x="0" y="0"/>
              <a:chExt cx="435610" cy="34163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9530" y="48260"/>
                <a:ext cx="340360" cy="245110"/>
              </a:xfrm>
              <a:custGeom>
                <a:avLst/>
                <a:gdLst/>
                <a:ahLst/>
                <a:cxnLst/>
                <a:rect r="r" b="b" t="t" l="l"/>
                <a:pathLst>
                  <a:path h="245110" w="340360">
                    <a:moveTo>
                      <a:pt x="288290" y="153670"/>
                    </a:moveTo>
                    <a:cubicBezTo>
                      <a:pt x="130810" y="218440"/>
                      <a:pt x="123190" y="233680"/>
                      <a:pt x="107950" y="238760"/>
                    </a:cubicBezTo>
                    <a:cubicBezTo>
                      <a:pt x="92710" y="243840"/>
                      <a:pt x="72390" y="243840"/>
                      <a:pt x="55880" y="238760"/>
                    </a:cubicBezTo>
                    <a:cubicBezTo>
                      <a:pt x="40640" y="233680"/>
                      <a:pt x="24130" y="220980"/>
                      <a:pt x="15240" y="208280"/>
                    </a:cubicBezTo>
                    <a:cubicBezTo>
                      <a:pt x="6350" y="194310"/>
                      <a:pt x="0" y="173990"/>
                      <a:pt x="1270" y="157480"/>
                    </a:cubicBezTo>
                    <a:cubicBezTo>
                      <a:pt x="2540" y="140970"/>
                      <a:pt x="7620" y="121920"/>
                      <a:pt x="20320" y="109220"/>
                    </a:cubicBezTo>
                    <a:cubicBezTo>
                      <a:pt x="35560" y="95250"/>
                      <a:pt x="69850" y="81280"/>
                      <a:pt x="91440" y="81280"/>
                    </a:cubicBezTo>
                    <a:cubicBezTo>
                      <a:pt x="107950" y="82550"/>
                      <a:pt x="125730" y="91440"/>
                      <a:pt x="138430" y="102870"/>
                    </a:cubicBezTo>
                    <a:cubicBezTo>
                      <a:pt x="149860" y="114300"/>
                      <a:pt x="161290" y="132080"/>
                      <a:pt x="162560" y="148590"/>
                    </a:cubicBezTo>
                    <a:cubicBezTo>
                      <a:pt x="163830" y="170180"/>
                      <a:pt x="152400" y="205740"/>
                      <a:pt x="138430" y="220980"/>
                    </a:cubicBezTo>
                    <a:cubicBezTo>
                      <a:pt x="127000" y="233680"/>
                      <a:pt x="107950" y="241300"/>
                      <a:pt x="91440" y="242570"/>
                    </a:cubicBezTo>
                    <a:cubicBezTo>
                      <a:pt x="74930" y="245110"/>
                      <a:pt x="54610" y="240030"/>
                      <a:pt x="40640" y="231140"/>
                    </a:cubicBezTo>
                    <a:cubicBezTo>
                      <a:pt x="26670" y="223520"/>
                      <a:pt x="12700" y="207010"/>
                      <a:pt x="7620" y="191770"/>
                    </a:cubicBezTo>
                    <a:cubicBezTo>
                      <a:pt x="1270" y="176530"/>
                      <a:pt x="1270" y="153670"/>
                      <a:pt x="3810" y="140970"/>
                    </a:cubicBezTo>
                    <a:cubicBezTo>
                      <a:pt x="6350" y="130810"/>
                      <a:pt x="7620" y="125730"/>
                      <a:pt x="15240" y="116840"/>
                    </a:cubicBezTo>
                    <a:cubicBezTo>
                      <a:pt x="30480" y="100330"/>
                      <a:pt x="73660" y="76200"/>
                      <a:pt x="102870" y="60960"/>
                    </a:cubicBezTo>
                    <a:cubicBezTo>
                      <a:pt x="132080" y="45720"/>
                      <a:pt x="162560" y="33020"/>
                      <a:pt x="190500" y="22860"/>
                    </a:cubicBezTo>
                    <a:cubicBezTo>
                      <a:pt x="217170" y="13970"/>
                      <a:pt x="245110" y="0"/>
                      <a:pt x="266700" y="2540"/>
                    </a:cubicBezTo>
                    <a:cubicBezTo>
                      <a:pt x="285750" y="5080"/>
                      <a:pt x="304800" y="13970"/>
                      <a:pt x="316230" y="27940"/>
                    </a:cubicBezTo>
                    <a:cubicBezTo>
                      <a:pt x="328930" y="43180"/>
                      <a:pt x="340360" y="77470"/>
                      <a:pt x="335280" y="97790"/>
                    </a:cubicBezTo>
                    <a:cubicBezTo>
                      <a:pt x="330200" y="119380"/>
                      <a:pt x="288290" y="153670"/>
                      <a:pt x="288290" y="15367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9055080" y="9580880"/>
              <a:ext cx="392430" cy="299720"/>
              <a:chOff x="0" y="0"/>
              <a:chExt cx="392430" cy="29972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6990" y="49530"/>
                <a:ext cx="298450" cy="200660"/>
              </a:xfrm>
              <a:custGeom>
                <a:avLst/>
                <a:gdLst/>
                <a:ahLst/>
                <a:cxnLst/>
                <a:rect r="r" b="b" t="t" l="l"/>
                <a:pathLst>
                  <a:path h="200660" w="298450">
                    <a:moveTo>
                      <a:pt x="247650" y="151130"/>
                    </a:moveTo>
                    <a:cubicBezTo>
                      <a:pt x="71120" y="199390"/>
                      <a:pt x="57150" y="198120"/>
                      <a:pt x="43180" y="187960"/>
                    </a:cubicBezTo>
                    <a:cubicBezTo>
                      <a:pt x="25400" y="176530"/>
                      <a:pt x="6350" y="144780"/>
                      <a:pt x="3810" y="124460"/>
                    </a:cubicBezTo>
                    <a:cubicBezTo>
                      <a:pt x="1270" y="107950"/>
                      <a:pt x="7620" y="88900"/>
                      <a:pt x="16510" y="74930"/>
                    </a:cubicBezTo>
                    <a:cubicBezTo>
                      <a:pt x="25400" y="62230"/>
                      <a:pt x="39370" y="48260"/>
                      <a:pt x="55880" y="44450"/>
                    </a:cubicBezTo>
                    <a:cubicBezTo>
                      <a:pt x="76200" y="39370"/>
                      <a:pt x="113030" y="41910"/>
                      <a:pt x="130810" y="54610"/>
                    </a:cubicBezTo>
                    <a:cubicBezTo>
                      <a:pt x="148590" y="68580"/>
                      <a:pt x="163830" y="100330"/>
                      <a:pt x="162560" y="123190"/>
                    </a:cubicBezTo>
                    <a:cubicBezTo>
                      <a:pt x="161290" y="144780"/>
                      <a:pt x="143510" y="175260"/>
                      <a:pt x="124460" y="186690"/>
                    </a:cubicBezTo>
                    <a:cubicBezTo>
                      <a:pt x="106680" y="199390"/>
                      <a:pt x="69850" y="200660"/>
                      <a:pt x="50800" y="191770"/>
                    </a:cubicBezTo>
                    <a:cubicBezTo>
                      <a:pt x="30480" y="182880"/>
                      <a:pt x="7620" y="154940"/>
                      <a:pt x="3810" y="133350"/>
                    </a:cubicBezTo>
                    <a:cubicBezTo>
                      <a:pt x="0" y="111760"/>
                      <a:pt x="7620" y="81280"/>
                      <a:pt x="26670" y="62230"/>
                    </a:cubicBezTo>
                    <a:cubicBezTo>
                      <a:pt x="58420" y="30480"/>
                      <a:pt x="165100" y="3810"/>
                      <a:pt x="208280" y="1270"/>
                    </a:cubicBezTo>
                    <a:cubicBezTo>
                      <a:pt x="231140" y="0"/>
                      <a:pt x="247650" y="3810"/>
                      <a:pt x="261620" y="13970"/>
                    </a:cubicBezTo>
                    <a:cubicBezTo>
                      <a:pt x="275590" y="22860"/>
                      <a:pt x="289560" y="41910"/>
                      <a:pt x="293370" y="58420"/>
                    </a:cubicBezTo>
                    <a:cubicBezTo>
                      <a:pt x="298450" y="74930"/>
                      <a:pt x="295910" y="97790"/>
                      <a:pt x="288290" y="113030"/>
                    </a:cubicBezTo>
                    <a:cubicBezTo>
                      <a:pt x="280670" y="129540"/>
                      <a:pt x="247650" y="151130"/>
                      <a:pt x="247650" y="15113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8943320" y="12700"/>
              <a:ext cx="669290" cy="454660"/>
              <a:chOff x="0" y="0"/>
              <a:chExt cx="669290" cy="45466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4450" y="46990"/>
                <a:ext cx="574040" cy="355600"/>
              </a:xfrm>
              <a:custGeom>
                <a:avLst/>
                <a:gdLst/>
                <a:ahLst/>
                <a:cxnLst/>
                <a:rect r="r" b="b" t="t" l="l"/>
                <a:pathLst>
                  <a:path h="355600" w="574040">
                    <a:moveTo>
                      <a:pt x="480060" y="355600"/>
                    </a:moveTo>
                    <a:cubicBezTo>
                      <a:pt x="293370" y="265430"/>
                      <a:pt x="245110" y="205740"/>
                      <a:pt x="190500" y="182880"/>
                    </a:cubicBezTo>
                    <a:cubicBezTo>
                      <a:pt x="140970" y="162560"/>
                      <a:pt x="66040" y="176530"/>
                      <a:pt x="36830" y="157480"/>
                    </a:cubicBezTo>
                    <a:cubicBezTo>
                      <a:pt x="19050" y="146050"/>
                      <a:pt x="10160" y="128270"/>
                      <a:pt x="6350" y="111760"/>
                    </a:cubicBezTo>
                    <a:cubicBezTo>
                      <a:pt x="1270" y="95250"/>
                      <a:pt x="2540" y="73660"/>
                      <a:pt x="8890" y="57150"/>
                    </a:cubicBezTo>
                    <a:cubicBezTo>
                      <a:pt x="15240" y="40640"/>
                      <a:pt x="29210" y="24130"/>
                      <a:pt x="44450" y="15240"/>
                    </a:cubicBezTo>
                    <a:cubicBezTo>
                      <a:pt x="59690" y="6350"/>
                      <a:pt x="80010" y="0"/>
                      <a:pt x="97790" y="3810"/>
                    </a:cubicBezTo>
                    <a:cubicBezTo>
                      <a:pt x="119380" y="7620"/>
                      <a:pt x="153670" y="27940"/>
                      <a:pt x="163830" y="48260"/>
                    </a:cubicBezTo>
                    <a:cubicBezTo>
                      <a:pt x="175260" y="69850"/>
                      <a:pt x="175260" y="107950"/>
                      <a:pt x="163830" y="129540"/>
                    </a:cubicBezTo>
                    <a:cubicBezTo>
                      <a:pt x="153670" y="149860"/>
                      <a:pt x="120650" y="171450"/>
                      <a:pt x="97790" y="173990"/>
                    </a:cubicBezTo>
                    <a:cubicBezTo>
                      <a:pt x="73660" y="176530"/>
                      <a:pt x="38100" y="162560"/>
                      <a:pt x="22860" y="144780"/>
                    </a:cubicBezTo>
                    <a:cubicBezTo>
                      <a:pt x="7620" y="125730"/>
                      <a:pt x="0" y="88900"/>
                      <a:pt x="6350" y="66040"/>
                    </a:cubicBezTo>
                    <a:cubicBezTo>
                      <a:pt x="12700" y="43180"/>
                      <a:pt x="40640" y="16510"/>
                      <a:pt x="60960" y="7620"/>
                    </a:cubicBezTo>
                    <a:cubicBezTo>
                      <a:pt x="78740" y="0"/>
                      <a:pt x="92710" y="3810"/>
                      <a:pt x="115570" y="7620"/>
                    </a:cubicBezTo>
                    <a:cubicBezTo>
                      <a:pt x="156210" y="13970"/>
                      <a:pt x="228600" y="30480"/>
                      <a:pt x="276860" y="54610"/>
                    </a:cubicBezTo>
                    <a:cubicBezTo>
                      <a:pt x="322580" y="78740"/>
                      <a:pt x="351790" y="121920"/>
                      <a:pt x="397510" y="151130"/>
                    </a:cubicBezTo>
                    <a:cubicBezTo>
                      <a:pt x="445770" y="181610"/>
                      <a:pt x="533400" y="205740"/>
                      <a:pt x="557530" y="232410"/>
                    </a:cubicBezTo>
                    <a:cubicBezTo>
                      <a:pt x="568960" y="243840"/>
                      <a:pt x="571500" y="252730"/>
                      <a:pt x="572770" y="266700"/>
                    </a:cubicBezTo>
                    <a:cubicBezTo>
                      <a:pt x="574040" y="281940"/>
                      <a:pt x="570230" y="306070"/>
                      <a:pt x="562610" y="320040"/>
                    </a:cubicBezTo>
                    <a:cubicBezTo>
                      <a:pt x="556260" y="331470"/>
                      <a:pt x="547370" y="340360"/>
                      <a:pt x="534670" y="346710"/>
                    </a:cubicBezTo>
                    <a:cubicBezTo>
                      <a:pt x="520700" y="353060"/>
                      <a:pt x="480060" y="355600"/>
                      <a:pt x="480060" y="35560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1705</ep:Words>
  <ep:PresentationFormat>On-screen Show (4:3)</ep:PresentationFormat>
  <ep:Paragraphs>433</ep:Paragraphs>
  <ep:Slides>50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ep:HeadingPairs>
  <ep:TitlesOfParts>
    <vt:vector size="5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User</cp:lastModifiedBy>
  <dcterms:modified xsi:type="dcterms:W3CDTF">2024-08-18T04:49:55.929</dcterms:modified>
  <cp:revision>4</cp:revision>
  <dc:title>AI 22조 발표자료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